
<file path=[Content_Types].xml><?xml version="1.0" encoding="utf-8"?>
<Types xmlns="http://schemas.openxmlformats.org/package/2006/content-types">
  <Default Extension="bin" ContentType="application/vnd.openxmlformats-officedocument.oleObject"/>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autoCompressPictures="0">
  <p:sldMasterIdLst>
    <p:sldMasterId id="2147485750" r:id="rId4"/>
    <p:sldMasterId id="2147485838" r:id="rId5"/>
  </p:sldMasterIdLst>
  <p:notesMasterIdLst>
    <p:notesMasterId r:id="rId14"/>
  </p:notesMasterIdLst>
  <p:handoutMasterIdLst>
    <p:handoutMasterId r:id="rId15"/>
  </p:handoutMasterIdLst>
  <p:sldIdLst>
    <p:sldId id="285" r:id="rId6"/>
    <p:sldId id="273" r:id="rId7"/>
    <p:sldId id="276" r:id="rId8"/>
    <p:sldId id="277" r:id="rId9"/>
    <p:sldId id="279" r:id="rId10"/>
    <p:sldId id="288" r:id="rId11"/>
    <p:sldId id="301" r:id="rId12"/>
    <p:sldId id="320" r:id="rId13"/>
  </p:sldIdLst>
  <p:sldSz cx="12192000" cy="6858000"/>
  <p:notesSz cx="6950075" cy="9236075"/>
  <p:custShowLst>
    <p:custShow name="Format Guide Workshop" id="0">
      <p:sldLst/>
    </p:custShow>
  </p:custShowLst>
  <p:custDataLst>
    <p:tags r:id="rId1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一次審査" id="{1273BE64-FCD8-4821-9B5A-3C2F30414A31}">
          <p14:sldIdLst>
            <p14:sldId id="285"/>
            <p14:sldId id="273"/>
            <p14:sldId id="276"/>
            <p14:sldId id="277"/>
            <p14:sldId id="279"/>
            <p14:sldId id="288"/>
            <p14:sldId id="301"/>
            <p14:sldId id="320"/>
          </p14:sldIdLst>
        </p14:section>
      </p14:sectionLst>
    </p:ext>
    <p:ext uri="{EFAFB233-063F-42B5-8137-9DF3F51BA10A}">
      <p15:sldGuideLst xmlns:p15="http://schemas.microsoft.com/office/powerpoint/2012/main">
        <p15:guide id="2" pos="3500" userDrawn="1">
          <p15:clr>
            <a:srgbClr val="A4A3A4"/>
          </p15:clr>
        </p15:guide>
        <p15:guide id="3" orient="horz" pos="216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3225C"/>
    <a:srgbClr val="CCECFF"/>
    <a:srgbClr val="29BA74"/>
    <a:srgbClr val="EDCAEA"/>
    <a:srgbClr val="D1F5E3"/>
    <a:srgbClr val="575757"/>
    <a:srgbClr val="9A9A9A"/>
    <a:srgbClr val="8C8C8C"/>
    <a:srgbClr val="FFFFFF"/>
    <a:srgbClr val="50C78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58"/>
  </p:normalViewPr>
  <p:slideViewPr>
    <p:cSldViewPr snapToGrid="0" showGuides="1">
      <p:cViewPr varScale="1">
        <p:scale>
          <a:sx n="116" d="100"/>
          <a:sy n="116" d="100"/>
        </p:scale>
        <p:origin x="864" y="176"/>
      </p:cViewPr>
      <p:guideLst>
        <p:guide pos="3500"/>
        <p:guide orient="horz" pos="2160"/>
      </p:guideLst>
    </p:cSldViewPr>
  </p:slideViewPr>
  <p:notesTextViewPr>
    <p:cViewPr>
      <p:scale>
        <a:sx n="1" d="1"/>
        <a:sy n="1" d="1"/>
      </p:scale>
      <p:origin x="0" y="0"/>
    </p:cViewPr>
  </p:notesTextViewPr>
  <p:notesViewPr>
    <p:cSldViewPr snapToGrid="0" showGuides="1">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3"/>
            <a:ext cx="3011699" cy="463408"/>
          </a:xfrm>
          <a:prstGeom prst="rect">
            <a:avLst/>
          </a:prstGeom>
        </p:spPr>
        <p:txBody>
          <a:bodyPr vert="horz" lIns="92492" tIns="46246" rIns="92492" bIns="46246" rtlCol="0"/>
          <a:lstStyle>
            <a:lvl1pPr algn="l">
              <a:defRPr sz="1200"/>
            </a:lvl1pPr>
          </a:lstStyle>
          <a:p>
            <a:endParaRPr lang="en-US" sz="800"/>
          </a:p>
        </p:txBody>
      </p:sp>
      <p:sp>
        <p:nvSpPr>
          <p:cNvPr id="3" name="Date Placeholder 2"/>
          <p:cNvSpPr>
            <a:spLocks noGrp="1"/>
          </p:cNvSpPr>
          <p:nvPr>
            <p:ph type="dt" sz="quarter" idx="1"/>
          </p:nvPr>
        </p:nvSpPr>
        <p:spPr>
          <a:xfrm>
            <a:off x="3936770" y="3"/>
            <a:ext cx="3011699" cy="463408"/>
          </a:xfrm>
          <a:prstGeom prst="rect">
            <a:avLst/>
          </a:prstGeom>
        </p:spPr>
        <p:txBody>
          <a:bodyPr vert="horz" lIns="92492" tIns="46246" rIns="92492" bIns="46246" rtlCol="0"/>
          <a:lstStyle>
            <a:lvl1pPr algn="r">
              <a:defRPr sz="1200"/>
            </a:lvl1pPr>
          </a:lstStyle>
          <a:p>
            <a:fld id="{57691E93-EF64-46CC-85E2-BBB5BEDB9501}" type="datetimeFigureOut">
              <a:rPr lang="en-US" sz="800"/>
              <a:t>4/27/26</a:t>
            </a:fld>
            <a:endParaRPr lang="en-US" sz="800"/>
          </a:p>
        </p:txBody>
      </p:sp>
      <p:sp>
        <p:nvSpPr>
          <p:cNvPr id="4" name="Footer Placeholder 3"/>
          <p:cNvSpPr>
            <a:spLocks noGrp="1"/>
          </p:cNvSpPr>
          <p:nvPr>
            <p:ph type="ftr" sz="quarter" idx="2"/>
          </p:nvPr>
        </p:nvSpPr>
        <p:spPr>
          <a:xfrm>
            <a:off x="2" y="8772671"/>
            <a:ext cx="3011699" cy="463407"/>
          </a:xfrm>
          <a:prstGeom prst="rect">
            <a:avLst/>
          </a:prstGeom>
        </p:spPr>
        <p:txBody>
          <a:bodyPr vert="horz" lIns="92492" tIns="46246" rIns="92492" bIns="46246" rtlCol="0" anchor="b"/>
          <a:lstStyle>
            <a:lvl1pPr algn="l">
              <a:defRPr sz="1200"/>
            </a:lvl1pPr>
          </a:lstStyle>
          <a:p>
            <a:endParaRPr lang="en-US" sz="800"/>
          </a:p>
        </p:txBody>
      </p:sp>
      <p:sp>
        <p:nvSpPr>
          <p:cNvPr id="5" name="Slide Number Placeholder 4"/>
          <p:cNvSpPr>
            <a:spLocks noGrp="1"/>
          </p:cNvSpPr>
          <p:nvPr>
            <p:ph type="sldNum" sz="quarter" idx="3"/>
          </p:nvPr>
        </p:nvSpPr>
        <p:spPr>
          <a:xfrm>
            <a:off x="3936770" y="8772671"/>
            <a:ext cx="3011699" cy="463407"/>
          </a:xfrm>
          <a:prstGeom prst="rect">
            <a:avLst/>
          </a:prstGeom>
        </p:spPr>
        <p:txBody>
          <a:bodyPr vert="horz" lIns="92492" tIns="46246" rIns="92492" bIns="46246" rtlCol="0" anchor="b"/>
          <a:lstStyle>
            <a:lvl1pPr algn="r">
              <a:defRPr sz="1200"/>
            </a:lvl1pPr>
          </a:lstStyle>
          <a:p>
            <a:fld id="{3DCECA85-2A7A-423F-89EA-6868CB52DF19}" type="slidenum">
              <a:rPr lang="en-US" sz="800"/>
              <a:t>‹#›</a:t>
            </a:fld>
            <a:endParaRPr lang="en-US" sz="800"/>
          </a:p>
        </p:txBody>
      </p:sp>
    </p:spTree>
    <p:extLst>
      <p:ext uri="{BB962C8B-B14F-4D97-AF65-F5344CB8AC3E}">
        <p14:creationId xmlns:p14="http://schemas.microsoft.com/office/powerpoint/2010/main" val="17093775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5" name="Rectangle 54"/>
          <p:cNvSpPr/>
          <p:nvPr/>
        </p:nvSpPr>
        <p:spPr>
          <a:xfrm>
            <a:off x="0" y="4410720"/>
            <a:ext cx="6948467" cy="482535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2492" tIns="46246" rIns="92492" bIns="46246" rtlCol="0" anchor="ctr"/>
          <a:lstStyle/>
          <a:p>
            <a:pPr algn="ctr"/>
            <a:endParaRPr lang="en-US">
              <a:ea typeface="Meiryo UI" panose="020B0604030504040204" pitchFamily="50" charset="-128"/>
            </a:endParaRPr>
          </a:p>
        </p:txBody>
      </p:sp>
      <p:sp>
        <p:nvSpPr>
          <p:cNvPr id="2" name="Header Placeholder 1"/>
          <p:cNvSpPr>
            <a:spLocks noGrp="1"/>
          </p:cNvSpPr>
          <p:nvPr>
            <p:ph type="hdr" sz="quarter"/>
          </p:nvPr>
        </p:nvSpPr>
        <p:spPr>
          <a:xfrm>
            <a:off x="82427" y="3"/>
            <a:ext cx="2929274" cy="463408"/>
          </a:xfrm>
          <a:prstGeom prst="rect">
            <a:avLst/>
          </a:prstGeom>
        </p:spPr>
        <p:txBody>
          <a:bodyPr vert="horz" lIns="92492" tIns="46246" rIns="92492" bIns="46246" rtlCol="0"/>
          <a:lstStyle>
            <a:lvl1pPr algn="l">
              <a:defRPr sz="1400">
                <a:ea typeface="Meiryo UI" panose="020B0604030504040204" pitchFamily="50" charset="-128"/>
              </a:defRPr>
            </a:lvl1pPr>
          </a:lstStyle>
          <a:p>
            <a:endParaRPr lang="en-US"/>
          </a:p>
        </p:txBody>
      </p:sp>
      <p:sp>
        <p:nvSpPr>
          <p:cNvPr id="4" name="Slide Image Placeholder 3"/>
          <p:cNvSpPr>
            <a:spLocks noGrp="1" noRot="1" noChangeAspect="1"/>
          </p:cNvSpPr>
          <p:nvPr>
            <p:ph type="sldImg" idx="2"/>
          </p:nvPr>
        </p:nvSpPr>
        <p:spPr>
          <a:xfrm>
            <a:off x="156103" y="575009"/>
            <a:ext cx="6620256" cy="3724113"/>
          </a:xfrm>
          <a:prstGeom prst="rect">
            <a:avLst/>
          </a:prstGeom>
          <a:noFill/>
          <a:ln w="9525">
            <a:solidFill>
              <a:schemeClr val="bg2"/>
            </a:solidFill>
          </a:ln>
        </p:spPr>
        <p:txBody>
          <a:bodyPr vert="horz" lIns="92492" tIns="46246" rIns="92492" bIns="46246" rtlCol="0" anchor="ctr"/>
          <a:lstStyle/>
          <a:p>
            <a:endParaRPr lang="en-US"/>
          </a:p>
        </p:txBody>
      </p:sp>
      <p:sp>
        <p:nvSpPr>
          <p:cNvPr id="6" name="Footer Placeholder 5"/>
          <p:cNvSpPr>
            <a:spLocks noGrp="1"/>
          </p:cNvSpPr>
          <p:nvPr>
            <p:ph type="ftr" sz="quarter" idx="4"/>
          </p:nvPr>
        </p:nvSpPr>
        <p:spPr>
          <a:xfrm>
            <a:off x="82427" y="8744096"/>
            <a:ext cx="2929274" cy="463407"/>
          </a:xfrm>
          <a:prstGeom prst="rect">
            <a:avLst/>
          </a:prstGeom>
        </p:spPr>
        <p:txBody>
          <a:bodyPr vert="horz" lIns="92492" tIns="46246" rIns="92492" bIns="46246" rtlCol="0" anchor="b"/>
          <a:lstStyle>
            <a:lvl1pPr algn="l">
              <a:defRPr sz="1400">
                <a:ea typeface="Meiryo UI" panose="020B0604030504040204" pitchFamily="50" charset="-128"/>
              </a:defRPr>
            </a:lvl1pPr>
          </a:lstStyle>
          <a:p>
            <a:endParaRPr lang="en-US"/>
          </a:p>
        </p:txBody>
      </p:sp>
      <p:sp>
        <p:nvSpPr>
          <p:cNvPr id="7" name="Slide Number Placeholder 6"/>
          <p:cNvSpPr>
            <a:spLocks noGrp="1"/>
          </p:cNvSpPr>
          <p:nvPr>
            <p:ph type="sldNum" sz="quarter" idx="5"/>
          </p:nvPr>
        </p:nvSpPr>
        <p:spPr>
          <a:xfrm>
            <a:off x="3936770" y="8744096"/>
            <a:ext cx="2919957" cy="463407"/>
          </a:xfrm>
          <a:prstGeom prst="rect">
            <a:avLst/>
          </a:prstGeom>
        </p:spPr>
        <p:txBody>
          <a:bodyPr vert="horz" lIns="92492" tIns="46246" rIns="92492" bIns="46246" rtlCol="0" anchor="b"/>
          <a:lstStyle>
            <a:lvl1pPr algn="r">
              <a:defRPr sz="1400">
                <a:ea typeface="Meiryo UI" panose="020B0604030504040204" pitchFamily="50" charset="-128"/>
              </a:defRPr>
            </a:lvl1pPr>
          </a:lstStyle>
          <a:p>
            <a:r>
              <a:rPr lang="en-US"/>
              <a:t>Notes view: </a:t>
            </a:r>
            <a:fld id="{128CEAFE-FA94-43E5-B0FF-D47E1CCDD1B4}" type="slidenum">
              <a:rPr lang="en-US" smtClean="0"/>
              <a:pPr/>
              <a:t>‹#›</a:t>
            </a:fld>
            <a:endParaRPr lang="en-US"/>
          </a:p>
        </p:txBody>
      </p:sp>
      <p:sp>
        <p:nvSpPr>
          <p:cNvPr id="5" name="Notes Placeholder 4"/>
          <p:cNvSpPr>
            <a:spLocks noGrp="1"/>
          </p:cNvSpPr>
          <p:nvPr>
            <p:ph type="body" sz="quarter" idx="3"/>
          </p:nvPr>
        </p:nvSpPr>
        <p:spPr>
          <a:xfrm>
            <a:off x="259519" y="4714653"/>
            <a:ext cx="6413424" cy="3768947"/>
          </a:xfrm>
          <a:prstGeom prst="rect">
            <a:avLst/>
          </a:prstGeom>
        </p:spPr>
        <p:txBody>
          <a:bodyPr vert="horz" lIns="92492" tIns="46246" rIns="92492" bIns="46246"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7"/>
          <p:cNvSpPr>
            <a:spLocks noGrp="1"/>
          </p:cNvSpPr>
          <p:nvPr>
            <p:ph type="dt" idx="1"/>
          </p:nvPr>
        </p:nvSpPr>
        <p:spPr>
          <a:xfrm>
            <a:off x="3937000" y="0"/>
            <a:ext cx="3011488" cy="463550"/>
          </a:xfrm>
          <a:prstGeom prst="rect">
            <a:avLst/>
          </a:prstGeom>
        </p:spPr>
        <p:txBody>
          <a:bodyPr vert="horz" lIns="91440" tIns="45720" rIns="91440" bIns="45720" rtlCol="0"/>
          <a:lstStyle>
            <a:lvl1pPr algn="r">
              <a:defRPr sz="1200">
                <a:ea typeface="Meiryo UI" panose="020B0604030504040204" pitchFamily="50" charset="-128"/>
              </a:defRPr>
            </a:lvl1pPr>
          </a:lstStyle>
          <a:p>
            <a:fld id="{F2C7CF5F-7CF3-4DF3-838A-EE34544862CC}" type="datetimeFigureOut">
              <a:rPr lang="en-US" smtClean="0"/>
              <a:pPr/>
              <a:t>4/27/26</a:t>
            </a:fld>
            <a:endParaRPr lang="en-US"/>
          </a:p>
        </p:txBody>
      </p:sp>
    </p:spTree>
    <p:extLst>
      <p:ext uri="{BB962C8B-B14F-4D97-AF65-F5344CB8AC3E}">
        <p14:creationId xmlns:p14="http://schemas.microsoft.com/office/powerpoint/2010/main" val="4173362221"/>
      </p:ext>
    </p:extLst>
  </p:cSld>
  <p:clrMap bg1="lt1" tx1="dk1" bg2="lt2" tx2="dk2" accent1="accent1" accent2="accent2" accent3="accent3" accent4="accent4" accent5="accent5" accent6="accent6" hlink="hlink" folHlink="folHlink"/>
  <p:notesStyle>
    <a:lvl1pPr marL="0" indent="0" algn="l" defTabSz="914400" rtl="0" eaLnBrk="1" latinLnBrk="0" hangingPunct="1">
      <a:spcAft>
        <a:spcPts val="600"/>
      </a:spcAft>
      <a:buFont typeface="Arial" panose="020B0604020202020204" pitchFamily="34" charset="0"/>
      <a:buChar char="​"/>
      <a:defRPr sz="1200" kern="1200">
        <a:solidFill>
          <a:schemeClr val="tx1"/>
        </a:solidFill>
        <a:latin typeface="+mn-lt"/>
        <a:ea typeface="Meiryo UI" panose="020B0604030504040204" pitchFamily="50" charset="-128"/>
        <a:cs typeface="+mn-cs"/>
      </a:defRPr>
    </a:lvl1pPr>
    <a:lvl2pPr marL="114300" indent="-114300" algn="l" defTabSz="914400" rtl="0" eaLnBrk="1" latinLnBrk="0" hangingPunct="1">
      <a:spcAft>
        <a:spcPts val="600"/>
      </a:spcAft>
      <a:buFont typeface="Arial" panose="020B0604020202020204" pitchFamily="34" charset="0"/>
      <a:buChar char="•"/>
      <a:defRPr sz="1200" kern="1200">
        <a:solidFill>
          <a:schemeClr val="tx1"/>
        </a:solidFill>
        <a:latin typeface="+mn-lt"/>
        <a:ea typeface="Meiryo UI" panose="020B0604030504040204" pitchFamily="50" charset="-128"/>
        <a:cs typeface="+mn-cs"/>
      </a:defRPr>
    </a:lvl2pPr>
    <a:lvl3pPr marL="228600" indent="-114300" algn="l" defTabSz="914400" rtl="0" eaLnBrk="1" latinLnBrk="0" hangingPunct="1">
      <a:spcAft>
        <a:spcPts val="600"/>
      </a:spcAft>
      <a:buClr>
        <a:schemeClr val="tx2"/>
      </a:buClr>
      <a:buFont typeface="Arial" panose="020B0604020202020204" pitchFamily="34" charset="0"/>
      <a:buChar char="•"/>
      <a:defRPr sz="1200" kern="1200">
        <a:solidFill>
          <a:schemeClr val="tx1"/>
        </a:solidFill>
        <a:latin typeface="+mn-lt"/>
        <a:ea typeface="Meiryo UI" panose="020B0604030504040204" pitchFamily="50" charset="-128"/>
        <a:cs typeface="+mn-cs"/>
      </a:defRPr>
    </a:lvl3pPr>
    <a:lvl4pPr marL="514350" indent="-114300" algn="l" defTabSz="914400" rtl="0" eaLnBrk="1" latinLnBrk="0" hangingPunct="1">
      <a:spcAft>
        <a:spcPts val="600"/>
      </a:spcAft>
      <a:buFont typeface="Arial" panose="020B0604020202020204" pitchFamily="34" charset="0"/>
      <a:buChar char="•"/>
      <a:defRPr sz="1000" kern="1200">
        <a:solidFill>
          <a:schemeClr val="tx1"/>
        </a:solidFill>
        <a:latin typeface="+mn-lt"/>
        <a:ea typeface="Meiryo UI" panose="020B0604030504040204" pitchFamily="50" charset="-128"/>
        <a:cs typeface="+mn-cs"/>
      </a:defRPr>
    </a:lvl4pPr>
    <a:lvl5pPr marL="685800" indent="-114300" algn="l" defTabSz="914400" rtl="0" eaLnBrk="1" latinLnBrk="0" hangingPunct="1">
      <a:spcAft>
        <a:spcPts val="600"/>
      </a:spcAft>
      <a:buClr>
        <a:schemeClr val="tx2"/>
      </a:buClr>
      <a:buFont typeface="Arial" panose="020B0604020202020204" pitchFamily="34" charset="0"/>
      <a:buChar char="•"/>
      <a:defRPr sz="1000" i="1" kern="1200">
        <a:solidFill>
          <a:schemeClr val="tx1"/>
        </a:solidFill>
        <a:latin typeface="+mn-lt"/>
        <a:ea typeface="Meiryo UI" panose="020B0604030504040204" pitchFamily="50"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910" userDrawn="1">
          <p15:clr>
            <a:srgbClr val="F26B43"/>
          </p15:clr>
        </p15:guide>
        <p15:guide id="2" pos="2189"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55575" y="574675"/>
            <a:ext cx="6621463" cy="372427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EA4FCDF-CEF5-4AEE-B008-16A22A44BD66}" type="slidenum">
              <a:rPr kumimoji="0" lang="en-US" sz="1200" b="0" i="0" u="none" strike="noStrike" kern="1200" cap="none" spc="0" normalizeH="0" baseline="0" noProof="0" smtClean="0">
                <a:ln>
                  <a:noFill/>
                </a:ln>
                <a:solidFill>
                  <a:prstClr val="black"/>
                </a:solidFill>
                <a:effectLst/>
                <a:uLnTx/>
                <a:uFillTx/>
                <a:latin typeface="Aptos" panose="02110004020202020204"/>
                <a:ea typeface="Meiryo UI"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0</a:t>
            </a:fld>
            <a:endParaRPr kumimoji="0" lang="en-US" sz="1200" b="0" i="0" u="none" strike="noStrike" kern="1200" cap="none" spc="0" normalizeH="0" baseline="0" noProof="0">
              <a:ln>
                <a:noFill/>
              </a:ln>
              <a:solidFill>
                <a:prstClr val="black"/>
              </a:solidFill>
              <a:effectLst/>
              <a:uLnTx/>
              <a:uFillTx/>
              <a:latin typeface="Aptos" panose="02110004020202020204"/>
              <a:ea typeface="Meiryo UI" panose="020B0604030504040204" pitchFamily="50" charset="-128"/>
              <a:cs typeface="+mn-cs"/>
            </a:endParaRPr>
          </a:p>
        </p:txBody>
      </p:sp>
    </p:spTree>
    <p:extLst>
      <p:ext uri="{BB962C8B-B14F-4D97-AF65-F5344CB8AC3E}">
        <p14:creationId xmlns:p14="http://schemas.microsoft.com/office/powerpoint/2010/main" val="41587736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580959-2D76-B8BC-AF47-E5E89322B82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002FBBF9-86D2-10F0-65A5-FB37DA154257}"/>
              </a:ext>
            </a:extLst>
          </p:cNvPr>
          <p:cNvSpPr>
            <a:spLocks noGrp="1" noRot="1" noChangeAspect="1"/>
          </p:cNvSpPr>
          <p:nvPr>
            <p:ph type="sldImg"/>
          </p:nvPr>
        </p:nvSpPr>
        <p:spPr>
          <a:xfrm>
            <a:off x="155575" y="574675"/>
            <a:ext cx="6621463" cy="3724275"/>
          </a:xfrm>
        </p:spPr>
      </p:sp>
      <p:sp>
        <p:nvSpPr>
          <p:cNvPr id="3" name="ノート プレースホルダー 2">
            <a:extLst>
              <a:ext uri="{FF2B5EF4-FFF2-40B4-BE49-F238E27FC236}">
                <a16:creationId xmlns:a16="http://schemas.microsoft.com/office/drawing/2014/main" id="{89CF77C2-1EC8-E608-E3D4-31306D84DE8E}"/>
              </a:ext>
            </a:extLst>
          </p:cNvPr>
          <p:cNvSpPr>
            <a:spLocks noGrp="1"/>
          </p:cNvSpPr>
          <p:nvPr>
            <p:ph type="body" idx="1"/>
          </p:nvPr>
        </p:nvSpPr>
        <p:spPr/>
        <p:txBody>
          <a:bodyPr/>
          <a:lstStyle/>
          <a:p>
            <a:endParaRPr kumimoji="1" lang="en-US"/>
          </a:p>
        </p:txBody>
      </p:sp>
      <p:sp>
        <p:nvSpPr>
          <p:cNvPr id="4" name="スライド番号プレースホルダー 3">
            <a:extLst>
              <a:ext uri="{FF2B5EF4-FFF2-40B4-BE49-F238E27FC236}">
                <a16:creationId xmlns:a16="http://schemas.microsoft.com/office/drawing/2014/main" id="{4CD6B75E-A98E-4E46-82A6-CEEB751CAE6F}"/>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panose="020B0603020202020204" pitchFamily="34" charset="0"/>
                <a:ea typeface="Meiryo UI" panose="020B0604030504040204" pitchFamily="50" charset="-128"/>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panose="020B0603020202020204" pitchFamily="34" charset="0"/>
                <a:ea typeface="Meiryo UI"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400" b="0" i="0" u="none" strike="noStrike" kern="1200" cap="none" spc="0" normalizeH="0" baseline="0" noProof="0">
              <a:ln>
                <a:noFill/>
              </a:ln>
              <a:solidFill>
                <a:srgbClr val="6E6F73"/>
              </a:solidFill>
              <a:effectLst/>
              <a:uLnTx/>
              <a:uFillTx/>
              <a:latin typeface="Trebuchet MS" panose="020B0603020202020204" pitchFamily="34" charset="0"/>
              <a:ea typeface="Meiryo UI" panose="020B0604030504040204" pitchFamily="50" charset="-128"/>
              <a:cs typeface="+mn-cs"/>
            </a:endParaRPr>
          </a:p>
        </p:txBody>
      </p:sp>
    </p:spTree>
    <p:extLst>
      <p:ext uri="{BB962C8B-B14F-4D97-AF65-F5344CB8AC3E}">
        <p14:creationId xmlns:p14="http://schemas.microsoft.com/office/powerpoint/2010/main" val="24594636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55575" y="574675"/>
            <a:ext cx="6621463" cy="3724275"/>
          </a:xfrm>
        </p:spPr>
      </p:sp>
      <p:sp>
        <p:nvSpPr>
          <p:cNvPr id="3" name="ノート プレースホルダー 2"/>
          <p:cNvSpPr>
            <a:spLocks noGrp="1"/>
          </p:cNvSpPr>
          <p:nvPr>
            <p:ph type="body" idx="1"/>
          </p:nvPr>
        </p:nvSpPr>
        <p:spPr/>
        <p:txBody>
          <a:bodyPr/>
          <a:lstStyle/>
          <a:p>
            <a:endParaRPr kumimoji="1" lang="en-US"/>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panose="020B0603020202020204" pitchFamily="34" charset="0"/>
                <a:ea typeface="Meiryo UI" panose="020B0604030504040204" pitchFamily="50" charset="-128"/>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panose="020B0603020202020204" pitchFamily="34" charset="0"/>
                <a:ea typeface="Meiryo UI"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400" b="0" i="0" u="none" strike="noStrike" kern="1200" cap="none" spc="0" normalizeH="0" baseline="0" noProof="0">
              <a:ln>
                <a:noFill/>
              </a:ln>
              <a:solidFill>
                <a:srgbClr val="6E6F73"/>
              </a:solidFill>
              <a:effectLst/>
              <a:uLnTx/>
              <a:uFillTx/>
              <a:latin typeface="Trebuchet MS" panose="020B0603020202020204" pitchFamily="34" charset="0"/>
              <a:ea typeface="Meiryo UI" panose="020B0604030504040204" pitchFamily="50" charset="-128"/>
              <a:cs typeface="+mn-cs"/>
            </a:endParaRPr>
          </a:p>
        </p:txBody>
      </p:sp>
    </p:spTree>
    <p:extLst>
      <p:ext uri="{BB962C8B-B14F-4D97-AF65-F5344CB8AC3E}">
        <p14:creationId xmlns:p14="http://schemas.microsoft.com/office/powerpoint/2010/main" val="40196599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55575" y="574675"/>
            <a:ext cx="6621463" cy="3724275"/>
          </a:xfrm>
        </p:spPr>
      </p:sp>
      <p:sp>
        <p:nvSpPr>
          <p:cNvPr id="3" name="ノート プレースホルダー 2"/>
          <p:cNvSpPr>
            <a:spLocks noGrp="1"/>
          </p:cNvSpPr>
          <p:nvPr>
            <p:ph type="body" idx="1"/>
          </p:nvPr>
        </p:nvSpPr>
        <p:spPr/>
        <p:txBody>
          <a:bodyPr/>
          <a:lstStyle/>
          <a:p>
            <a:endParaRPr kumimoji="1" lang="en-US"/>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panose="020B0603020202020204" pitchFamily="34" charset="0"/>
                <a:ea typeface="Meiryo UI" panose="020B0604030504040204" pitchFamily="50" charset="-128"/>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panose="020B0603020202020204" pitchFamily="34" charset="0"/>
                <a:ea typeface="Meiryo UI"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400" b="0" i="0" u="none" strike="noStrike" kern="1200" cap="none" spc="0" normalizeH="0" baseline="0" noProof="0">
              <a:ln>
                <a:noFill/>
              </a:ln>
              <a:solidFill>
                <a:srgbClr val="6E6F73"/>
              </a:solidFill>
              <a:effectLst/>
              <a:uLnTx/>
              <a:uFillTx/>
              <a:latin typeface="Trebuchet MS" panose="020B0603020202020204" pitchFamily="34" charset="0"/>
              <a:ea typeface="Meiryo UI" panose="020B0604030504040204" pitchFamily="50" charset="-128"/>
              <a:cs typeface="+mn-cs"/>
            </a:endParaRPr>
          </a:p>
        </p:txBody>
      </p:sp>
    </p:spTree>
    <p:extLst>
      <p:ext uri="{BB962C8B-B14F-4D97-AF65-F5344CB8AC3E}">
        <p14:creationId xmlns:p14="http://schemas.microsoft.com/office/powerpoint/2010/main" val="19761648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523A5A-A741-1B24-AA86-D85D98BC36C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2B5077B-A61E-C347-4F47-C59164FB675E}"/>
              </a:ext>
            </a:extLst>
          </p:cNvPr>
          <p:cNvSpPr>
            <a:spLocks noGrp="1" noRot="1" noChangeAspect="1"/>
          </p:cNvSpPr>
          <p:nvPr>
            <p:ph type="sldImg"/>
          </p:nvPr>
        </p:nvSpPr>
        <p:spPr>
          <a:xfrm>
            <a:off x="155575" y="574675"/>
            <a:ext cx="6621463" cy="3724275"/>
          </a:xfrm>
        </p:spPr>
      </p:sp>
      <p:sp>
        <p:nvSpPr>
          <p:cNvPr id="3" name="ノート プレースホルダー 2">
            <a:extLst>
              <a:ext uri="{FF2B5EF4-FFF2-40B4-BE49-F238E27FC236}">
                <a16:creationId xmlns:a16="http://schemas.microsoft.com/office/drawing/2014/main" id="{D635AF8A-3E9A-C1CD-87E7-9719589AA738}"/>
              </a:ext>
            </a:extLst>
          </p:cNvPr>
          <p:cNvSpPr>
            <a:spLocks noGrp="1"/>
          </p:cNvSpPr>
          <p:nvPr>
            <p:ph type="body" idx="1"/>
          </p:nvPr>
        </p:nvSpPr>
        <p:spPr/>
        <p:txBody>
          <a:bodyPr/>
          <a:lstStyle/>
          <a:p>
            <a:endParaRPr kumimoji="1" lang="en-US"/>
          </a:p>
        </p:txBody>
      </p:sp>
      <p:sp>
        <p:nvSpPr>
          <p:cNvPr id="4" name="スライド番号プレースホルダー 3">
            <a:extLst>
              <a:ext uri="{FF2B5EF4-FFF2-40B4-BE49-F238E27FC236}">
                <a16:creationId xmlns:a16="http://schemas.microsoft.com/office/drawing/2014/main" id="{FE4A705B-6D8F-4AD3-6A26-BD0C6BE8B521}"/>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panose="020B0603020202020204" pitchFamily="34" charset="0"/>
                <a:ea typeface="Meiryo UI" panose="020B0604030504040204" pitchFamily="50" charset="-128"/>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panose="020B0603020202020204" pitchFamily="34" charset="0"/>
                <a:ea typeface="Meiryo UI"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400" b="0" i="0" u="none" strike="noStrike" kern="1200" cap="none" spc="0" normalizeH="0" baseline="0" noProof="0">
              <a:ln>
                <a:noFill/>
              </a:ln>
              <a:solidFill>
                <a:srgbClr val="6E6F73"/>
              </a:solidFill>
              <a:effectLst/>
              <a:uLnTx/>
              <a:uFillTx/>
              <a:latin typeface="Trebuchet MS" panose="020B0603020202020204" pitchFamily="34" charset="0"/>
              <a:ea typeface="Meiryo UI" panose="020B0604030504040204" pitchFamily="50" charset="-128"/>
              <a:cs typeface="+mn-cs"/>
            </a:endParaRPr>
          </a:p>
        </p:txBody>
      </p:sp>
    </p:spTree>
    <p:extLst>
      <p:ext uri="{BB962C8B-B14F-4D97-AF65-F5344CB8AC3E}">
        <p14:creationId xmlns:p14="http://schemas.microsoft.com/office/powerpoint/2010/main" val="17601437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1EFD5A-A67B-FD18-C21B-0C951F9BCA8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BA57B98-5B3E-2D7D-3242-262B3C911CF3}"/>
              </a:ext>
            </a:extLst>
          </p:cNvPr>
          <p:cNvSpPr>
            <a:spLocks noGrp="1" noRot="1" noChangeAspect="1"/>
          </p:cNvSpPr>
          <p:nvPr>
            <p:ph type="sldImg"/>
          </p:nvPr>
        </p:nvSpPr>
        <p:spPr>
          <a:xfrm>
            <a:off x="155575" y="574675"/>
            <a:ext cx="6621463" cy="3724275"/>
          </a:xfrm>
        </p:spPr>
      </p:sp>
      <p:sp>
        <p:nvSpPr>
          <p:cNvPr id="3" name="ノート プレースホルダー 2">
            <a:extLst>
              <a:ext uri="{FF2B5EF4-FFF2-40B4-BE49-F238E27FC236}">
                <a16:creationId xmlns:a16="http://schemas.microsoft.com/office/drawing/2014/main" id="{B7D52B75-AEB8-09BD-195F-8644F584C3CC}"/>
              </a:ext>
            </a:extLst>
          </p:cNvPr>
          <p:cNvSpPr>
            <a:spLocks noGrp="1"/>
          </p:cNvSpPr>
          <p:nvPr>
            <p:ph type="body" idx="1"/>
          </p:nvPr>
        </p:nvSpPr>
        <p:spPr/>
        <p:txBody>
          <a:bodyPr/>
          <a:lstStyle/>
          <a:p>
            <a:endParaRPr kumimoji="1" lang="en-US"/>
          </a:p>
        </p:txBody>
      </p:sp>
      <p:sp>
        <p:nvSpPr>
          <p:cNvPr id="4" name="スライド番号プレースホルダー 3">
            <a:extLst>
              <a:ext uri="{FF2B5EF4-FFF2-40B4-BE49-F238E27FC236}">
                <a16:creationId xmlns:a16="http://schemas.microsoft.com/office/drawing/2014/main" id="{4E3DACF6-B0B8-01E2-6D50-FDC0E438A01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panose="020B0603020202020204" pitchFamily="34" charset="0"/>
                <a:ea typeface="Meiryo UI" panose="020B0604030504040204" pitchFamily="50" charset="-128"/>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panose="020B0603020202020204" pitchFamily="34" charset="0"/>
                <a:ea typeface="Meiryo UI"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400" b="0" i="0" u="none" strike="noStrike" kern="1200" cap="none" spc="0" normalizeH="0" baseline="0" noProof="0">
              <a:ln>
                <a:noFill/>
              </a:ln>
              <a:solidFill>
                <a:srgbClr val="6E6F73"/>
              </a:solidFill>
              <a:effectLst/>
              <a:uLnTx/>
              <a:uFillTx/>
              <a:latin typeface="Trebuchet MS" panose="020B0603020202020204" pitchFamily="34" charset="0"/>
              <a:ea typeface="Meiryo UI" panose="020B0604030504040204" pitchFamily="50" charset="-128"/>
              <a:cs typeface="+mn-cs"/>
            </a:endParaRPr>
          </a:p>
        </p:txBody>
      </p:sp>
    </p:spTree>
    <p:extLst>
      <p:ext uri="{BB962C8B-B14F-4D97-AF65-F5344CB8AC3E}">
        <p14:creationId xmlns:p14="http://schemas.microsoft.com/office/powerpoint/2010/main" val="26672543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2DD874-965E-E117-108F-DA7095FDCC9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1B8CE6D-DD8E-4051-0F4E-3786C619BFED}"/>
              </a:ext>
            </a:extLst>
          </p:cNvPr>
          <p:cNvSpPr>
            <a:spLocks noGrp="1" noRot="1" noChangeAspect="1"/>
          </p:cNvSpPr>
          <p:nvPr>
            <p:ph type="sldImg"/>
          </p:nvPr>
        </p:nvSpPr>
        <p:spPr>
          <a:xfrm>
            <a:off x="155575" y="574675"/>
            <a:ext cx="6621463" cy="3724275"/>
          </a:xfrm>
        </p:spPr>
      </p:sp>
      <p:sp>
        <p:nvSpPr>
          <p:cNvPr id="3" name="ノート プレースホルダー 2">
            <a:extLst>
              <a:ext uri="{FF2B5EF4-FFF2-40B4-BE49-F238E27FC236}">
                <a16:creationId xmlns:a16="http://schemas.microsoft.com/office/drawing/2014/main" id="{111DABDA-E1A1-DBC3-A13D-B9411A58566A}"/>
              </a:ext>
            </a:extLst>
          </p:cNvPr>
          <p:cNvSpPr>
            <a:spLocks noGrp="1"/>
          </p:cNvSpPr>
          <p:nvPr>
            <p:ph type="body" idx="1"/>
          </p:nvPr>
        </p:nvSpPr>
        <p:spPr/>
        <p:txBody>
          <a:bodyPr/>
          <a:lstStyle/>
          <a:p>
            <a:endParaRPr kumimoji="1" lang="en-US"/>
          </a:p>
        </p:txBody>
      </p:sp>
      <p:sp>
        <p:nvSpPr>
          <p:cNvPr id="4" name="スライド番号プレースホルダー 3">
            <a:extLst>
              <a:ext uri="{FF2B5EF4-FFF2-40B4-BE49-F238E27FC236}">
                <a16:creationId xmlns:a16="http://schemas.microsoft.com/office/drawing/2014/main" id="{26CE8F84-262A-B113-5335-DFD7696050F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panose="020B0603020202020204" pitchFamily="34" charset="0"/>
                <a:ea typeface="Meiryo UI" panose="020B0604030504040204" pitchFamily="50" charset="-128"/>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panose="020B0603020202020204" pitchFamily="34" charset="0"/>
                <a:ea typeface="Meiryo UI"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400" b="0" i="0" u="none" strike="noStrike" kern="1200" cap="none" spc="0" normalizeH="0" baseline="0" noProof="0">
              <a:ln>
                <a:noFill/>
              </a:ln>
              <a:solidFill>
                <a:srgbClr val="6E6F73"/>
              </a:solidFill>
              <a:effectLst/>
              <a:uLnTx/>
              <a:uFillTx/>
              <a:latin typeface="Trebuchet MS" panose="020B0603020202020204" pitchFamily="34" charset="0"/>
              <a:ea typeface="Meiryo UI" panose="020B0604030504040204" pitchFamily="50" charset="-128"/>
              <a:cs typeface="+mn-cs"/>
            </a:endParaRPr>
          </a:p>
        </p:txBody>
      </p:sp>
    </p:spTree>
    <p:extLst>
      <p:ext uri="{BB962C8B-B14F-4D97-AF65-F5344CB8AC3E}">
        <p14:creationId xmlns:p14="http://schemas.microsoft.com/office/powerpoint/2010/main" val="42009928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8FA8E1-0524-E436-F143-A5E94A24D79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531A3A8-84D0-21BD-7567-4731A87AD8E0}"/>
              </a:ext>
            </a:extLst>
          </p:cNvPr>
          <p:cNvSpPr>
            <a:spLocks noGrp="1" noRot="1" noChangeAspect="1"/>
          </p:cNvSpPr>
          <p:nvPr>
            <p:ph type="sldImg"/>
          </p:nvPr>
        </p:nvSpPr>
        <p:spPr>
          <a:xfrm>
            <a:off x="155575" y="574675"/>
            <a:ext cx="6621463" cy="3724275"/>
          </a:xfrm>
        </p:spPr>
      </p:sp>
      <p:sp>
        <p:nvSpPr>
          <p:cNvPr id="3" name="ノート プレースホルダー 2">
            <a:extLst>
              <a:ext uri="{FF2B5EF4-FFF2-40B4-BE49-F238E27FC236}">
                <a16:creationId xmlns:a16="http://schemas.microsoft.com/office/drawing/2014/main" id="{90B6F933-82F4-95C1-9717-454684E86874}"/>
              </a:ext>
            </a:extLst>
          </p:cNvPr>
          <p:cNvSpPr>
            <a:spLocks noGrp="1"/>
          </p:cNvSpPr>
          <p:nvPr>
            <p:ph type="body" idx="1"/>
          </p:nvPr>
        </p:nvSpPr>
        <p:spPr/>
        <p:txBody>
          <a:bodyPr/>
          <a:lstStyle/>
          <a:p>
            <a:endParaRPr kumimoji="1" lang="en-US"/>
          </a:p>
        </p:txBody>
      </p:sp>
      <p:sp>
        <p:nvSpPr>
          <p:cNvPr id="4" name="スライド番号プレースホルダー 3">
            <a:extLst>
              <a:ext uri="{FF2B5EF4-FFF2-40B4-BE49-F238E27FC236}">
                <a16:creationId xmlns:a16="http://schemas.microsoft.com/office/drawing/2014/main" id="{2D0A4B30-15DA-379D-2D52-1C1878DD642B}"/>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panose="020B0603020202020204" pitchFamily="34" charset="0"/>
                <a:ea typeface="Meiryo UI" panose="020B0604030504040204" pitchFamily="50" charset="-128"/>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panose="020B0603020202020204" pitchFamily="34" charset="0"/>
                <a:ea typeface="Meiryo UI"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400" b="0" i="0" u="none" strike="noStrike" kern="1200" cap="none" spc="0" normalizeH="0" baseline="0" noProof="0">
              <a:ln>
                <a:noFill/>
              </a:ln>
              <a:solidFill>
                <a:srgbClr val="6E6F73"/>
              </a:solidFill>
              <a:effectLst/>
              <a:uLnTx/>
              <a:uFillTx/>
              <a:latin typeface="Trebuchet MS" panose="020B0603020202020204" pitchFamily="34" charset="0"/>
              <a:ea typeface="Meiryo UI" panose="020B0604030504040204" pitchFamily="50" charset="-128"/>
              <a:cs typeface="+mn-cs"/>
            </a:endParaRPr>
          </a:p>
        </p:txBody>
      </p:sp>
    </p:spTree>
    <p:extLst>
      <p:ext uri="{BB962C8B-B14F-4D97-AF65-F5344CB8AC3E}">
        <p14:creationId xmlns:p14="http://schemas.microsoft.com/office/powerpoint/2010/main" val="36602051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2.xml"/><Relationship Id="rId1" Type="http://schemas.openxmlformats.org/officeDocument/2006/relationships/tags" Target="../tags/tag4.xml"/><Relationship Id="rId4" Type="http://schemas.openxmlformats.org/officeDocument/2006/relationships/image" Target="../media/image2.emf"/></Relationships>
</file>

<file path=ppt/slideLayouts/_rels/slideLayout1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2.xml"/><Relationship Id="rId1" Type="http://schemas.openxmlformats.org/officeDocument/2006/relationships/tags" Target="../tags/tag5.xml"/><Relationship Id="rId4" Type="http://schemas.openxmlformats.org/officeDocument/2006/relationships/image" Target="../media/image2.emf"/></Relationships>
</file>

<file path=ppt/slideLayouts/_rels/slideLayout14.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Master" Target="../slideMasters/slideMaster2.xml"/><Relationship Id="rId1" Type="http://schemas.openxmlformats.org/officeDocument/2006/relationships/tags" Target="../tags/tag6.xml"/><Relationship Id="rId4" Type="http://schemas.openxmlformats.org/officeDocument/2006/relationships/image" Target="../media/image2.emf"/></Relationships>
</file>

<file path=ppt/slideLayouts/_rels/slideLayout15.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Master" Target="../slideMasters/slideMaster2.xml"/><Relationship Id="rId1" Type="http://schemas.openxmlformats.org/officeDocument/2006/relationships/tags" Target="../tags/tag7.xml"/><Relationship Id="rId4" Type="http://schemas.openxmlformats.org/officeDocument/2006/relationships/image" Target="../media/image2.emf"/></Relationships>
</file>

<file path=ppt/slideLayouts/_rels/slideLayout16.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Master" Target="../slideMasters/slideMaster2.xml"/><Relationship Id="rId1" Type="http://schemas.openxmlformats.org/officeDocument/2006/relationships/tags" Target="../tags/tag8.xml"/><Relationship Id="rId4" Type="http://schemas.openxmlformats.org/officeDocument/2006/relationships/image" Target="../media/image2.emf"/></Relationships>
</file>

<file path=ppt/slideLayouts/_rels/slideLayout17.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2.xml"/><Relationship Id="rId1" Type="http://schemas.openxmlformats.org/officeDocument/2006/relationships/tags" Target="../tags/tag9.xml"/><Relationship Id="rId4" Type="http://schemas.openxmlformats.org/officeDocument/2006/relationships/image" Target="../media/image2.emf"/></Relationships>
</file>

<file path=ppt/slideLayouts/_rels/slideLayout18.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Master" Target="../slideMasters/slideMaster2.xml"/><Relationship Id="rId1" Type="http://schemas.openxmlformats.org/officeDocument/2006/relationships/tags" Target="../tags/tag10.xml"/><Relationship Id="rId4" Type="http://schemas.openxmlformats.org/officeDocument/2006/relationships/image" Target="../media/image2.emf"/></Relationships>
</file>

<file path=ppt/slideLayouts/_rels/slideLayout19.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Master" Target="../slideMasters/slideMaster2.xml"/><Relationship Id="rId1" Type="http://schemas.openxmlformats.org/officeDocument/2006/relationships/tags" Target="../tags/tag11.xml"/><Relationship Id="rId4" Type="http://schemas.openxmlformats.org/officeDocument/2006/relationships/image" Target="../media/image2.emf"/></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Master" Target="../slideMasters/slideMaster2.xml"/><Relationship Id="rId1" Type="http://schemas.openxmlformats.org/officeDocument/2006/relationships/tags" Target="../tags/tag12.xml"/><Relationship Id="rId4" Type="http://schemas.openxmlformats.org/officeDocument/2006/relationships/image" Target="../media/image2.emf"/></Relationships>
</file>

<file path=ppt/slideLayouts/_rels/slideLayout21.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2.xml"/><Relationship Id="rId1" Type="http://schemas.openxmlformats.org/officeDocument/2006/relationships/tags" Target="../tags/tag13.xml"/><Relationship Id="rId4" Type="http://schemas.openxmlformats.org/officeDocument/2006/relationships/image" Target="../media/image2.emf"/></Relationships>
</file>

<file path=ppt/slideLayouts/_rels/slideLayout22.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Master" Target="../slideMasters/slideMaster2.xml"/><Relationship Id="rId1" Type="http://schemas.openxmlformats.org/officeDocument/2006/relationships/tags" Target="../tags/tag14.xml"/><Relationship Id="rId4" Type="http://schemas.openxmlformats.org/officeDocument/2006/relationships/image" Target="../media/image2.emf"/></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CA94B8-12AE-645A-89FA-E0263CEDC74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5EA7670-1D4D-F06A-AD68-5028519DE08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C4AEB8D-4EB2-0755-138D-BB823ABF553F}"/>
              </a:ext>
            </a:extLst>
          </p:cNvPr>
          <p:cNvSpPr>
            <a:spLocks noGrp="1"/>
          </p:cNvSpPr>
          <p:nvPr>
            <p:ph type="dt" sz="half" idx="10"/>
          </p:nvPr>
        </p:nvSpPr>
        <p:spPr/>
        <p:txBody>
          <a:bodyPr/>
          <a:lstStyle/>
          <a:p>
            <a:fld id="{2A1BCA95-A725-45A3-8A59-C5EB2ACE4190}" type="datetime1">
              <a:rPr lang="en-US" smtClean="0"/>
              <a:t>4/27/26</a:t>
            </a:fld>
            <a:endParaRPr lang="en-US"/>
          </a:p>
        </p:txBody>
      </p:sp>
      <p:sp>
        <p:nvSpPr>
          <p:cNvPr id="5" name="Footer Placeholder 4">
            <a:extLst>
              <a:ext uri="{FF2B5EF4-FFF2-40B4-BE49-F238E27FC236}">
                <a16:creationId xmlns:a16="http://schemas.microsoft.com/office/drawing/2014/main" id="{C5C6997E-082F-48AA-30AA-5D4C7B28AB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6C0E069-339B-FD81-B64D-80DE7274DEC2}"/>
              </a:ext>
            </a:extLst>
          </p:cNvPr>
          <p:cNvSpPr>
            <a:spLocks noGrp="1"/>
          </p:cNvSpPr>
          <p:nvPr>
            <p:ph type="sldNum" sz="quarter" idx="12"/>
          </p:nvPr>
        </p:nvSpPr>
        <p:spPr/>
        <p:txBody>
          <a:bodyPr/>
          <a:lstStyle/>
          <a:p>
            <a:fld id="{77C61476-8A35-4B46-AE1F-AEB8558ADE59}" type="slidenum">
              <a:rPr lang="en-US" smtClean="0"/>
              <a:t>‹#›</a:t>
            </a:fld>
            <a:endParaRPr lang="en-US"/>
          </a:p>
        </p:txBody>
      </p:sp>
      <p:sp>
        <p:nvSpPr>
          <p:cNvPr id="7" name="Slide Number Placeholder 5">
            <a:extLst>
              <a:ext uri="{FF2B5EF4-FFF2-40B4-BE49-F238E27FC236}">
                <a16:creationId xmlns:a16="http://schemas.microsoft.com/office/drawing/2014/main" id="{4EA30820-A9C0-539D-6DD0-5E2F3CAB196F}"/>
              </a:ext>
            </a:extLst>
          </p:cNvPr>
          <p:cNvSpPr txBox="1">
            <a:spLocks/>
          </p:cNvSpPr>
          <p:nvPr userDrawn="1"/>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7C61476-8A35-4B46-AE1F-AEB8558ADE59}" type="slidenum">
              <a:rPr lang="en-US" smtClean="0"/>
              <a:pPr/>
              <a:t>‹#›</a:t>
            </a:fld>
            <a:endParaRPr lang="en-US"/>
          </a:p>
        </p:txBody>
      </p:sp>
    </p:spTree>
    <p:extLst>
      <p:ext uri="{BB962C8B-B14F-4D97-AF65-F5344CB8AC3E}">
        <p14:creationId xmlns:p14="http://schemas.microsoft.com/office/powerpoint/2010/main" val="15979525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B38D0F-0ECC-8869-EF72-D88C2A00FFA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004568A-7ED1-8930-73BE-A67E4B8E271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DA172D5-52C0-54CF-2430-E1AA1878D701}"/>
              </a:ext>
            </a:extLst>
          </p:cNvPr>
          <p:cNvSpPr>
            <a:spLocks noGrp="1"/>
          </p:cNvSpPr>
          <p:nvPr>
            <p:ph type="dt" sz="half" idx="10"/>
          </p:nvPr>
        </p:nvSpPr>
        <p:spPr/>
        <p:txBody>
          <a:bodyPr/>
          <a:lstStyle/>
          <a:p>
            <a:fld id="{88210D2C-780D-4661-B5F6-7E20BD6F252D}" type="datetime1">
              <a:rPr lang="en-US" smtClean="0"/>
              <a:t>4/27/26</a:t>
            </a:fld>
            <a:endParaRPr lang="en-US"/>
          </a:p>
        </p:txBody>
      </p:sp>
      <p:sp>
        <p:nvSpPr>
          <p:cNvPr id="5" name="Footer Placeholder 4">
            <a:extLst>
              <a:ext uri="{FF2B5EF4-FFF2-40B4-BE49-F238E27FC236}">
                <a16:creationId xmlns:a16="http://schemas.microsoft.com/office/drawing/2014/main" id="{CEFCDEB7-8EC8-1E34-42AA-63FCD6B81F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4F0EEF-114F-C8CD-09DB-BCDFDBD04656}"/>
              </a:ext>
            </a:extLst>
          </p:cNvPr>
          <p:cNvSpPr>
            <a:spLocks noGrp="1"/>
          </p:cNvSpPr>
          <p:nvPr>
            <p:ph type="sldNum" sz="quarter" idx="12"/>
          </p:nvPr>
        </p:nvSpPr>
        <p:spPr/>
        <p:txBody>
          <a:bodyPr/>
          <a:lstStyle/>
          <a:p>
            <a:fld id="{77C61476-8A35-4B46-AE1F-AEB8558ADE59}" type="slidenum">
              <a:rPr lang="en-US" smtClean="0"/>
              <a:t>‹#›</a:t>
            </a:fld>
            <a:endParaRPr lang="en-US"/>
          </a:p>
        </p:txBody>
      </p:sp>
    </p:spTree>
    <p:extLst>
      <p:ext uri="{BB962C8B-B14F-4D97-AF65-F5344CB8AC3E}">
        <p14:creationId xmlns:p14="http://schemas.microsoft.com/office/powerpoint/2010/main" val="35192201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432AC91-0B27-97AC-97C3-A8E2B07D9E4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693D8EE-8479-DC9A-5B04-D878A0DEC4A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59435B-AED9-0EDC-F455-FF43282248AA}"/>
              </a:ext>
            </a:extLst>
          </p:cNvPr>
          <p:cNvSpPr>
            <a:spLocks noGrp="1"/>
          </p:cNvSpPr>
          <p:nvPr>
            <p:ph type="dt" sz="half" idx="10"/>
          </p:nvPr>
        </p:nvSpPr>
        <p:spPr/>
        <p:txBody>
          <a:bodyPr/>
          <a:lstStyle/>
          <a:p>
            <a:fld id="{F71AA684-D3F7-474C-88B9-884ABA63826F}" type="datetime1">
              <a:rPr lang="en-US" smtClean="0"/>
              <a:t>4/27/26</a:t>
            </a:fld>
            <a:endParaRPr lang="en-US"/>
          </a:p>
        </p:txBody>
      </p:sp>
      <p:sp>
        <p:nvSpPr>
          <p:cNvPr id="5" name="Footer Placeholder 4">
            <a:extLst>
              <a:ext uri="{FF2B5EF4-FFF2-40B4-BE49-F238E27FC236}">
                <a16:creationId xmlns:a16="http://schemas.microsoft.com/office/drawing/2014/main" id="{F57E13DA-AF12-B4AF-49EB-DFF4A1BD8E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A6A0DF-96FB-377D-5095-D7725B5FAE30}"/>
              </a:ext>
            </a:extLst>
          </p:cNvPr>
          <p:cNvSpPr>
            <a:spLocks noGrp="1"/>
          </p:cNvSpPr>
          <p:nvPr>
            <p:ph type="sldNum" sz="quarter" idx="12"/>
          </p:nvPr>
        </p:nvSpPr>
        <p:spPr/>
        <p:txBody>
          <a:bodyPr/>
          <a:lstStyle/>
          <a:p>
            <a:fld id="{77C61476-8A35-4B46-AE1F-AEB8558ADE59}" type="slidenum">
              <a:rPr lang="en-US" smtClean="0"/>
              <a:t>‹#›</a:t>
            </a:fld>
            <a:endParaRPr lang="en-US"/>
          </a:p>
        </p:txBody>
      </p:sp>
    </p:spTree>
    <p:extLst>
      <p:ext uri="{BB962C8B-B14F-4D97-AF65-F5344CB8AC3E}">
        <p14:creationId xmlns:p14="http://schemas.microsoft.com/office/powerpoint/2010/main" val="25902426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aphicFrame>
        <p:nvGraphicFramePr>
          <p:cNvPr id="9" name="think-cell data - do not delete" hidden="1">
            <a:extLst>
              <a:ext uri="{FF2B5EF4-FFF2-40B4-BE49-F238E27FC236}">
                <a16:creationId xmlns:a16="http://schemas.microsoft.com/office/drawing/2014/main" id="{7BDC4AD9-A9BB-AF9D-86B7-BCE4487E98BD}"/>
              </a:ext>
            </a:extLst>
          </p:cNvPr>
          <p:cNvGraphicFramePr>
            <a:graphicFrameLocks noChangeAspect="1"/>
          </p:cNvGraphicFramePr>
          <p:nvPr userDrawn="1">
            <p:custDataLst>
              <p:tags r:id="rId1"/>
            </p:custDataLst>
            <p:extLst>
              <p:ext uri="{D42A27DB-BD31-4B8C-83A1-F6EECF244321}">
                <p14:modId xmlns:p14="http://schemas.microsoft.com/office/powerpoint/2010/main" val="230174936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404" imgH="405" progId="TCLayout.ActiveDocument.1">
                  <p:embed/>
                </p:oleObj>
              </mc:Choice>
              <mc:Fallback>
                <p:oleObj name="think-cellスライド" r:id="rId3" imgW="404" imgH="405" progId="TCLayout.ActiveDocument.1">
                  <p:embed/>
                  <p:pic>
                    <p:nvPicPr>
                      <p:cNvPr id="9" name="think-cell data - do not delete" hidden="1">
                        <a:extLst>
                          <a:ext uri="{FF2B5EF4-FFF2-40B4-BE49-F238E27FC236}">
                            <a16:creationId xmlns:a16="http://schemas.microsoft.com/office/drawing/2014/main" id="{7BDC4AD9-A9BB-AF9D-86B7-BCE4487E98BD}"/>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21CA94B8-12AE-645A-89FA-E0263CEDC744}"/>
              </a:ext>
            </a:extLst>
          </p:cNvPr>
          <p:cNvSpPr>
            <a:spLocks noGrp="1"/>
          </p:cNvSpPr>
          <p:nvPr>
            <p:ph type="ctrTitle" hasCustomPrompt="1"/>
          </p:nvPr>
        </p:nvSpPr>
        <p:spPr>
          <a:xfrm>
            <a:off x="1524000" y="1122363"/>
            <a:ext cx="9144000" cy="2387600"/>
          </a:xfrm>
        </p:spPr>
        <p:txBody>
          <a:bodyPr vert="horz" anchor="b"/>
          <a:lstStyle>
            <a:lvl1pPr algn="ctr">
              <a:defRPr sz="6000">
                <a:latin typeface="Trebuchet MS" panose="020B0603020202020204" pitchFamily="34" charset="0"/>
                <a:ea typeface="Meiryo UI" panose="020B0604030504040204" pitchFamily="50" charset="-128"/>
              </a:defRPr>
            </a:lvl1pPr>
          </a:lstStyle>
          <a:p>
            <a:r>
              <a:rPr lang="en-US"/>
              <a:t>Click to edit Master title style</a:t>
            </a:r>
          </a:p>
        </p:txBody>
      </p:sp>
      <p:sp>
        <p:nvSpPr>
          <p:cNvPr id="3" name="Subtitle 2">
            <a:extLst>
              <a:ext uri="{FF2B5EF4-FFF2-40B4-BE49-F238E27FC236}">
                <a16:creationId xmlns:a16="http://schemas.microsoft.com/office/drawing/2014/main" id="{45EA7670-1D4D-F06A-AD68-5028519DE080}"/>
              </a:ext>
            </a:extLst>
          </p:cNvPr>
          <p:cNvSpPr>
            <a:spLocks noGrp="1"/>
          </p:cNvSpPr>
          <p:nvPr>
            <p:ph type="subTitle" idx="1"/>
          </p:nvPr>
        </p:nvSpPr>
        <p:spPr>
          <a:xfrm>
            <a:off x="1524000" y="3602038"/>
            <a:ext cx="9144000" cy="1655762"/>
          </a:xfrm>
        </p:spPr>
        <p:txBody>
          <a:bodyPr/>
          <a:lstStyle>
            <a:lvl1pPr marL="0" indent="0" algn="ctr">
              <a:buNone/>
              <a:defRPr sz="2400">
                <a:latin typeface="Trebuchet MS" panose="020B0603020202020204" pitchFamily="34" charset="0"/>
                <a:ea typeface="Meiryo UI" panose="020B0604030504040204" pitchFamily="50" charset="-128"/>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C4AEB8D-4EB2-0755-138D-BB823ABF553F}"/>
              </a:ext>
            </a:extLst>
          </p:cNvPr>
          <p:cNvSpPr>
            <a:spLocks noGrp="1"/>
          </p:cNvSpPr>
          <p:nvPr>
            <p:ph type="dt" sz="half" idx="10"/>
          </p:nvPr>
        </p:nvSpPr>
        <p:spPr/>
        <p:txBody>
          <a:bodyPr/>
          <a:lstStyle>
            <a:lvl1pPr>
              <a:defRPr>
                <a:latin typeface="Trebuchet MS" panose="020B0603020202020204" pitchFamily="34" charset="0"/>
                <a:ea typeface="Meiryo UI" panose="020B0604030504040204" pitchFamily="50" charset="-128"/>
              </a:defRPr>
            </a:lvl1pPr>
          </a:lstStyle>
          <a:p>
            <a:fld id="{2A1BCA95-A725-45A3-8A59-C5EB2ACE4190}" type="datetime1">
              <a:rPr lang="en-US" smtClean="0"/>
              <a:pPr/>
              <a:t>4/27/26</a:t>
            </a:fld>
            <a:endParaRPr lang="en-US"/>
          </a:p>
        </p:txBody>
      </p:sp>
      <p:sp>
        <p:nvSpPr>
          <p:cNvPr id="5" name="Footer Placeholder 4">
            <a:extLst>
              <a:ext uri="{FF2B5EF4-FFF2-40B4-BE49-F238E27FC236}">
                <a16:creationId xmlns:a16="http://schemas.microsoft.com/office/drawing/2014/main" id="{C5C6997E-082F-48AA-30AA-5D4C7B28ABFE}"/>
              </a:ext>
            </a:extLst>
          </p:cNvPr>
          <p:cNvSpPr>
            <a:spLocks noGrp="1"/>
          </p:cNvSpPr>
          <p:nvPr>
            <p:ph type="ftr" sz="quarter" idx="11"/>
          </p:nvPr>
        </p:nvSpPr>
        <p:spPr/>
        <p:txBody>
          <a:bodyPr/>
          <a:lstStyle>
            <a:lvl1pPr>
              <a:defRPr>
                <a:latin typeface="Trebuchet MS" panose="020B0603020202020204" pitchFamily="34" charset="0"/>
                <a:ea typeface="Meiryo UI" panose="020B0604030504040204" pitchFamily="50" charset="-128"/>
              </a:defRPr>
            </a:lvl1pPr>
          </a:lstStyle>
          <a:p>
            <a:endParaRPr lang="en-US"/>
          </a:p>
        </p:txBody>
      </p:sp>
      <p:sp>
        <p:nvSpPr>
          <p:cNvPr id="6" name="Slide Number Placeholder 5">
            <a:extLst>
              <a:ext uri="{FF2B5EF4-FFF2-40B4-BE49-F238E27FC236}">
                <a16:creationId xmlns:a16="http://schemas.microsoft.com/office/drawing/2014/main" id="{96C0E069-339B-FD81-B64D-80DE7274DEC2}"/>
              </a:ext>
            </a:extLst>
          </p:cNvPr>
          <p:cNvSpPr>
            <a:spLocks noGrp="1"/>
          </p:cNvSpPr>
          <p:nvPr>
            <p:ph type="sldNum" sz="quarter" idx="12"/>
          </p:nvPr>
        </p:nvSpPr>
        <p:spPr/>
        <p:txBody>
          <a:bodyPr/>
          <a:lstStyle>
            <a:lvl1pPr>
              <a:defRPr>
                <a:latin typeface="Trebuchet MS" panose="020B0603020202020204" pitchFamily="34" charset="0"/>
                <a:ea typeface="Meiryo UI" panose="020B0604030504040204" pitchFamily="50" charset="-128"/>
              </a:defRPr>
            </a:lvl1pPr>
          </a:lstStyle>
          <a:p>
            <a:fld id="{77C61476-8A35-4B46-AE1F-AEB8558ADE59}" type="slidenum">
              <a:rPr lang="en-US" smtClean="0"/>
              <a:pPr/>
              <a:t>‹#›</a:t>
            </a:fld>
            <a:endParaRPr lang="en-US"/>
          </a:p>
        </p:txBody>
      </p:sp>
      <p:sp>
        <p:nvSpPr>
          <p:cNvPr id="7" name="Slide Number Placeholder 5">
            <a:extLst>
              <a:ext uri="{FF2B5EF4-FFF2-40B4-BE49-F238E27FC236}">
                <a16:creationId xmlns:a16="http://schemas.microsoft.com/office/drawing/2014/main" id="{4EA30820-A9C0-539D-6DD0-5E2F3CAB196F}"/>
              </a:ext>
            </a:extLst>
          </p:cNvPr>
          <p:cNvSpPr txBox="1">
            <a:spLocks/>
          </p:cNvSpPr>
          <p:nvPr userDrawn="1"/>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7C61476-8A35-4B46-AE1F-AEB8558ADE59}" type="slidenum">
              <a:rPr lang="en-US" smtClean="0">
                <a:latin typeface="Trebuchet MS" panose="020B0603020202020204" pitchFamily="34" charset="0"/>
                <a:ea typeface="Meiryo UI" panose="020B0604030504040204" pitchFamily="50" charset="-128"/>
              </a:rPr>
              <a:pPr/>
              <a:t>‹#›</a:t>
            </a:fld>
            <a:endParaRPr lang="en-US">
              <a:latin typeface="Trebuchet MS" panose="020B0603020202020204" pitchFamily="34" charset="0"/>
              <a:ea typeface="Meiryo UI" panose="020B0604030504040204" pitchFamily="50" charset="-128"/>
            </a:endParaRPr>
          </a:p>
        </p:txBody>
      </p:sp>
    </p:spTree>
    <p:extLst>
      <p:ext uri="{BB962C8B-B14F-4D97-AF65-F5344CB8AC3E}">
        <p14:creationId xmlns:p14="http://schemas.microsoft.com/office/powerpoint/2010/main" val="3217219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26D328C5-EE7A-5C71-1522-8B93A5831D22}"/>
              </a:ext>
            </a:extLst>
          </p:cNvPr>
          <p:cNvGraphicFramePr>
            <a:graphicFrameLocks noChangeAspect="1"/>
          </p:cNvGraphicFramePr>
          <p:nvPr userDrawn="1">
            <p:custDataLst>
              <p:tags r:id="rId1"/>
            </p:custDataLst>
            <p:extLst>
              <p:ext uri="{D42A27DB-BD31-4B8C-83A1-F6EECF244321}">
                <p14:modId xmlns:p14="http://schemas.microsoft.com/office/powerpoint/2010/main" val="35108501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404" imgH="405" progId="TCLayout.ActiveDocument.1">
                  <p:embed/>
                </p:oleObj>
              </mc:Choice>
              <mc:Fallback>
                <p:oleObj name="think-cellスライド" r:id="rId3" imgW="404" imgH="405" progId="TCLayout.ActiveDocument.1">
                  <p:embed/>
                  <p:pic>
                    <p:nvPicPr>
                      <p:cNvPr id="8" name="think-cell data - do not delete" hidden="1">
                        <a:extLst>
                          <a:ext uri="{FF2B5EF4-FFF2-40B4-BE49-F238E27FC236}">
                            <a16:creationId xmlns:a16="http://schemas.microsoft.com/office/drawing/2014/main" id="{26D328C5-EE7A-5C71-1522-8B93A5831D22}"/>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317399AC-9BF4-764F-C239-C5ED8801B75A}"/>
              </a:ext>
            </a:extLst>
          </p:cNvPr>
          <p:cNvSpPr>
            <a:spLocks noGrp="1"/>
          </p:cNvSpPr>
          <p:nvPr>
            <p:ph type="title" hasCustomPrompt="1"/>
          </p:nvPr>
        </p:nvSpPr>
        <p:spPr/>
        <p:txBody>
          <a:bodyPr vert="horz"/>
          <a:lstStyle>
            <a:lvl1pPr>
              <a:defRPr>
                <a:latin typeface="Trebuchet MS" panose="020B0603020202020204" pitchFamily="34" charset="0"/>
                <a:ea typeface="Meiryo UI" panose="020B0604030504040204" pitchFamily="50" charset="-128"/>
              </a:defRPr>
            </a:lvl1pPr>
          </a:lstStyle>
          <a:p>
            <a:r>
              <a:rPr lang="en-US"/>
              <a:t>Click to edit Master title style</a:t>
            </a:r>
          </a:p>
        </p:txBody>
      </p:sp>
      <p:sp>
        <p:nvSpPr>
          <p:cNvPr id="3" name="Content Placeholder 2">
            <a:extLst>
              <a:ext uri="{FF2B5EF4-FFF2-40B4-BE49-F238E27FC236}">
                <a16:creationId xmlns:a16="http://schemas.microsoft.com/office/drawing/2014/main" id="{081C9D32-7D0F-473F-9C76-B45DE3AA1917}"/>
              </a:ext>
            </a:extLst>
          </p:cNvPr>
          <p:cNvSpPr>
            <a:spLocks noGrp="1"/>
          </p:cNvSpPr>
          <p:nvPr>
            <p:ph idx="1"/>
          </p:nvPr>
        </p:nvSpPr>
        <p:spPr/>
        <p:txBody>
          <a:bodyPr/>
          <a:lstStyle>
            <a:lvl1pPr>
              <a:defRPr>
                <a:latin typeface="Trebuchet MS" panose="020B0603020202020204" pitchFamily="34" charset="0"/>
                <a:ea typeface="Meiryo UI" panose="020B0604030504040204" pitchFamily="50" charset="-128"/>
              </a:defRPr>
            </a:lvl1pPr>
            <a:lvl2pPr>
              <a:defRPr>
                <a:latin typeface="Trebuchet MS" panose="020B0603020202020204" pitchFamily="34" charset="0"/>
                <a:ea typeface="Meiryo UI" panose="020B0604030504040204" pitchFamily="50" charset="-128"/>
              </a:defRPr>
            </a:lvl2pPr>
            <a:lvl3pPr>
              <a:defRPr>
                <a:latin typeface="Trebuchet MS" panose="020B0603020202020204" pitchFamily="34" charset="0"/>
                <a:ea typeface="Meiryo UI" panose="020B0604030504040204" pitchFamily="50" charset="-128"/>
              </a:defRPr>
            </a:lvl3pPr>
            <a:lvl4pPr>
              <a:defRPr>
                <a:latin typeface="Trebuchet MS" panose="020B0603020202020204" pitchFamily="34" charset="0"/>
                <a:ea typeface="Meiryo UI" panose="020B0604030504040204" pitchFamily="50" charset="-128"/>
              </a:defRPr>
            </a:lvl4pPr>
            <a:lvl5pPr>
              <a:defRPr>
                <a:latin typeface="Trebuchet MS" panose="020B0603020202020204" pitchFamily="34" charset="0"/>
                <a:ea typeface="Meiryo UI" panose="020B0604030504040204" pitchFamily="50" charset="-128"/>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1D1A05-9D69-4B39-6476-6AE3A5B66CE3}"/>
              </a:ext>
            </a:extLst>
          </p:cNvPr>
          <p:cNvSpPr>
            <a:spLocks noGrp="1"/>
          </p:cNvSpPr>
          <p:nvPr>
            <p:ph type="dt" sz="half" idx="10"/>
          </p:nvPr>
        </p:nvSpPr>
        <p:spPr/>
        <p:txBody>
          <a:bodyPr/>
          <a:lstStyle>
            <a:lvl1pPr>
              <a:defRPr>
                <a:latin typeface="Trebuchet MS" panose="020B0603020202020204" pitchFamily="34" charset="0"/>
                <a:ea typeface="Meiryo UI" panose="020B0604030504040204" pitchFamily="50" charset="-128"/>
              </a:defRPr>
            </a:lvl1pPr>
          </a:lstStyle>
          <a:p>
            <a:fld id="{5C2A350D-882E-42CD-85A9-AD24AEACB7C8}" type="datetime1">
              <a:rPr lang="en-US" smtClean="0"/>
              <a:pPr/>
              <a:t>4/27/26</a:t>
            </a:fld>
            <a:endParaRPr lang="en-US"/>
          </a:p>
        </p:txBody>
      </p:sp>
      <p:sp>
        <p:nvSpPr>
          <p:cNvPr id="5" name="Footer Placeholder 4">
            <a:extLst>
              <a:ext uri="{FF2B5EF4-FFF2-40B4-BE49-F238E27FC236}">
                <a16:creationId xmlns:a16="http://schemas.microsoft.com/office/drawing/2014/main" id="{DCA8A02F-2395-D1AF-53DE-C34BA065735F}"/>
              </a:ext>
            </a:extLst>
          </p:cNvPr>
          <p:cNvSpPr>
            <a:spLocks noGrp="1"/>
          </p:cNvSpPr>
          <p:nvPr>
            <p:ph type="ftr" sz="quarter" idx="11"/>
          </p:nvPr>
        </p:nvSpPr>
        <p:spPr/>
        <p:txBody>
          <a:bodyPr/>
          <a:lstStyle>
            <a:lvl1pPr>
              <a:defRPr>
                <a:latin typeface="Trebuchet MS" panose="020B0603020202020204" pitchFamily="34" charset="0"/>
                <a:ea typeface="Meiryo UI" panose="020B0604030504040204" pitchFamily="50" charset="-128"/>
              </a:defRPr>
            </a:lvl1pPr>
          </a:lstStyle>
          <a:p>
            <a:endParaRPr lang="en-US"/>
          </a:p>
        </p:txBody>
      </p:sp>
      <p:sp>
        <p:nvSpPr>
          <p:cNvPr id="6" name="Slide Number Placeholder 5">
            <a:extLst>
              <a:ext uri="{FF2B5EF4-FFF2-40B4-BE49-F238E27FC236}">
                <a16:creationId xmlns:a16="http://schemas.microsoft.com/office/drawing/2014/main" id="{DE272AB5-5193-C25A-5BCD-085AD0153847}"/>
              </a:ext>
            </a:extLst>
          </p:cNvPr>
          <p:cNvSpPr>
            <a:spLocks noGrp="1"/>
          </p:cNvSpPr>
          <p:nvPr>
            <p:ph type="sldNum" sz="quarter" idx="12"/>
          </p:nvPr>
        </p:nvSpPr>
        <p:spPr/>
        <p:txBody>
          <a:bodyPr/>
          <a:lstStyle>
            <a:lvl1pPr>
              <a:defRPr>
                <a:latin typeface="Trebuchet MS" panose="020B0603020202020204" pitchFamily="34" charset="0"/>
                <a:ea typeface="Meiryo UI" panose="020B0604030504040204" pitchFamily="50" charset="-128"/>
              </a:defRPr>
            </a:lvl1pPr>
          </a:lstStyle>
          <a:p>
            <a:fld id="{77C61476-8A35-4B46-AE1F-AEB8558ADE59}" type="slidenum">
              <a:rPr lang="en-US" smtClean="0"/>
              <a:pPr/>
              <a:t>‹#›</a:t>
            </a:fld>
            <a:endParaRPr lang="en-US"/>
          </a:p>
        </p:txBody>
      </p:sp>
    </p:spTree>
    <p:extLst>
      <p:ext uri="{BB962C8B-B14F-4D97-AF65-F5344CB8AC3E}">
        <p14:creationId xmlns:p14="http://schemas.microsoft.com/office/powerpoint/2010/main" val="37208750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06F78F91-CBB6-1C6B-E2BF-D874DFF79227}"/>
              </a:ext>
            </a:extLst>
          </p:cNvPr>
          <p:cNvGraphicFramePr>
            <a:graphicFrameLocks noChangeAspect="1"/>
          </p:cNvGraphicFramePr>
          <p:nvPr userDrawn="1">
            <p:custDataLst>
              <p:tags r:id="rId1"/>
            </p:custDataLst>
            <p:extLst>
              <p:ext uri="{D42A27DB-BD31-4B8C-83A1-F6EECF244321}">
                <p14:modId xmlns:p14="http://schemas.microsoft.com/office/powerpoint/2010/main" val="237966642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404" imgH="405" progId="TCLayout.ActiveDocument.1">
                  <p:embed/>
                </p:oleObj>
              </mc:Choice>
              <mc:Fallback>
                <p:oleObj name="think-cellスライド" r:id="rId3" imgW="404" imgH="405" progId="TCLayout.ActiveDocument.1">
                  <p:embed/>
                  <p:pic>
                    <p:nvPicPr>
                      <p:cNvPr id="8" name="think-cell data - do not delete" hidden="1">
                        <a:extLst>
                          <a:ext uri="{FF2B5EF4-FFF2-40B4-BE49-F238E27FC236}">
                            <a16:creationId xmlns:a16="http://schemas.microsoft.com/office/drawing/2014/main" id="{06F78F91-CBB6-1C6B-E2BF-D874DFF79227}"/>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55D2597C-8568-FC84-4683-98B63C78BADC}"/>
              </a:ext>
            </a:extLst>
          </p:cNvPr>
          <p:cNvSpPr>
            <a:spLocks noGrp="1"/>
          </p:cNvSpPr>
          <p:nvPr>
            <p:ph type="title" hasCustomPrompt="1"/>
          </p:nvPr>
        </p:nvSpPr>
        <p:spPr>
          <a:xfrm>
            <a:off x="831850" y="1709738"/>
            <a:ext cx="10515600" cy="2852737"/>
          </a:xfrm>
        </p:spPr>
        <p:txBody>
          <a:bodyPr vert="horz" anchor="b"/>
          <a:lstStyle>
            <a:lvl1pPr>
              <a:defRPr sz="6000">
                <a:latin typeface="Trebuchet MS" panose="020B0603020202020204" pitchFamily="34" charset="0"/>
                <a:ea typeface="Meiryo UI" panose="020B0604030504040204" pitchFamily="50" charset="-128"/>
              </a:defRPr>
            </a:lvl1pPr>
          </a:lstStyle>
          <a:p>
            <a:r>
              <a:rPr lang="en-US"/>
              <a:t>Click to edit Master title style</a:t>
            </a:r>
          </a:p>
        </p:txBody>
      </p:sp>
      <p:sp>
        <p:nvSpPr>
          <p:cNvPr id="3" name="Text Placeholder 2">
            <a:extLst>
              <a:ext uri="{FF2B5EF4-FFF2-40B4-BE49-F238E27FC236}">
                <a16:creationId xmlns:a16="http://schemas.microsoft.com/office/drawing/2014/main" id="{EAA9F7D3-D0CA-C6D3-0480-B2ABD91770E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latin typeface="Trebuchet MS" panose="020B0603020202020204" pitchFamily="34" charset="0"/>
                <a:ea typeface="Meiryo UI" panose="020B0604030504040204" pitchFamily="50" charset="-128"/>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CA969B-3E38-15FA-ACB6-053A7F988547}"/>
              </a:ext>
            </a:extLst>
          </p:cNvPr>
          <p:cNvSpPr>
            <a:spLocks noGrp="1"/>
          </p:cNvSpPr>
          <p:nvPr>
            <p:ph type="dt" sz="half" idx="10"/>
          </p:nvPr>
        </p:nvSpPr>
        <p:spPr/>
        <p:txBody>
          <a:bodyPr/>
          <a:lstStyle>
            <a:lvl1pPr>
              <a:defRPr>
                <a:latin typeface="Trebuchet MS" panose="020B0603020202020204" pitchFamily="34" charset="0"/>
                <a:ea typeface="Meiryo UI" panose="020B0604030504040204" pitchFamily="50" charset="-128"/>
              </a:defRPr>
            </a:lvl1pPr>
          </a:lstStyle>
          <a:p>
            <a:fld id="{1B78BFAE-1A2F-47D9-9C17-87FD50B5056F}" type="datetime1">
              <a:rPr lang="en-US" smtClean="0"/>
              <a:pPr/>
              <a:t>4/27/26</a:t>
            </a:fld>
            <a:endParaRPr lang="en-US"/>
          </a:p>
        </p:txBody>
      </p:sp>
      <p:sp>
        <p:nvSpPr>
          <p:cNvPr id="5" name="Footer Placeholder 4">
            <a:extLst>
              <a:ext uri="{FF2B5EF4-FFF2-40B4-BE49-F238E27FC236}">
                <a16:creationId xmlns:a16="http://schemas.microsoft.com/office/drawing/2014/main" id="{3176E31D-376E-CB8C-459D-ED534852D028}"/>
              </a:ext>
            </a:extLst>
          </p:cNvPr>
          <p:cNvSpPr>
            <a:spLocks noGrp="1"/>
          </p:cNvSpPr>
          <p:nvPr>
            <p:ph type="ftr" sz="quarter" idx="11"/>
          </p:nvPr>
        </p:nvSpPr>
        <p:spPr/>
        <p:txBody>
          <a:bodyPr/>
          <a:lstStyle>
            <a:lvl1pPr>
              <a:defRPr>
                <a:latin typeface="Trebuchet MS" panose="020B0603020202020204" pitchFamily="34" charset="0"/>
                <a:ea typeface="Meiryo UI" panose="020B0604030504040204" pitchFamily="50" charset="-128"/>
              </a:defRPr>
            </a:lvl1pPr>
          </a:lstStyle>
          <a:p>
            <a:endParaRPr lang="en-US"/>
          </a:p>
        </p:txBody>
      </p:sp>
      <p:sp>
        <p:nvSpPr>
          <p:cNvPr id="6" name="Slide Number Placeholder 5">
            <a:extLst>
              <a:ext uri="{FF2B5EF4-FFF2-40B4-BE49-F238E27FC236}">
                <a16:creationId xmlns:a16="http://schemas.microsoft.com/office/drawing/2014/main" id="{13725F67-5E4D-4C68-533C-DEA7E4887E0C}"/>
              </a:ext>
            </a:extLst>
          </p:cNvPr>
          <p:cNvSpPr>
            <a:spLocks noGrp="1"/>
          </p:cNvSpPr>
          <p:nvPr>
            <p:ph type="sldNum" sz="quarter" idx="12"/>
          </p:nvPr>
        </p:nvSpPr>
        <p:spPr/>
        <p:txBody>
          <a:bodyPr/>
          <a:lstStyle>
            <a:lvl1pPr>
              <a:defRPr>
                <a:latin typeface="Trebuchet MS" panose="020B0603020202020204" pitchFamily="34" charset="0"/>
                <a:ea typeface="Meiryo UI" panose="020B0604030504040204" pitchFamily="50" charset="-128"/>
              </a:defRPr>
            </a:lvl1pPr>
          </a:lstStyle>
          <a:p>
            <a:fld id="{77C61476-8A35-4B46-AE1F-AEB8558ADE59}" type="slidenum">
              <a:rPr lang="en-US" smtClean="0"/>
              <a:pPr/>
              <a:t>‹#›</a:t>
            </a:fld>
            <a:endParaRPr lang="en-US"/>
          </a:p>
        </p:txBody>
      </p:sp>
    </p:spTree>
    <p:extLst>
      <p:ext uri="{BB962C8B-B14F-4D97-AF65-F5344CB8AC3E}">
        <p14:creationId xmlns:p14="http://schemas.microsoft.com/office/powerpoint/2010/main" val="34044301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aphicFrame>
        <p:nvGraphicFramePr>
          <p:cNvPr id="9" name="think-cell data - do not delete" hidden="1">
            <a:extLst>
              <a:ext uri="{FF2B5EF4-FFF2-40B4-BE49-F238E27FC236}">
                <a16:creationId xmlns:a16="http://schemas.microsoft.com/office/drawing/2014/main" id="{6685CA1B-1BA6-1F1C-9741-2EB184F429EF}"/>
              </a:ext>
            </a:extLst>
          </p:cNvPr>
          <p:cNvGraphicFramePr>
            <a:graphicFrameLocks noChangeAspect="1"/>
          </p:cNvGraphicFramePr>
          <p:nvPr userDrawn="1">
            <p:custDataLst>
              <p:tags r:id="rId1"/>
            </p:custDataLst>
            <p:extLst>
              <p:ext uri="{D42A27DB-BD31-4B8C-83A1-F6EECF244321}">
                <p14:modId xmlns:p14="http://schemas.microsoft.com/office/powerpoint/2010/main" val="139067240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404" imgH="405" progId="TCLayout.ActiveDocument.1">
                  <p:embed/>
                </p:oleObj>
              </mc:Choice>
              <mc:Fallback>
                <p:oleObj name="think-cellスライド" r:id="rId3" imgW="404" imgH="405" progId="TCLayout.ActiveDocument.1">
                  <p:embed/>
                  <p:pic>
                    <p:nvPicPr>
                      <p:cNvPr id="9" name="think-cell data - do not delete" hidden="1">
                        <a:extLst>
                          <a:ext uri="{FF2B5EF4-FFF2-40B4-BE49-F238E27FC236}">
                            <a16:creationId xmlns:a16="http://schemas.microsoft.com/office/drawing/2014/main" id="{6685CA1B-1BA6-1F1C-9741-2EB184F429EF}"/>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4D88651A-80D0-354C-5361-19FC507425CC}"/>
              </a:ext>
            </a:extLst>
          </p:cNvPr>
          <p:cNvSpPr>
            <a:spLocks noGrp="1"/>
          </p:cNvSpPr>
          <p:nvPr>
            <p:ph type="title" hasCustomPrompt="1"/>
          </p:nvPr>
        </p:nvSpPr>
        <p:spPr/>
        <p:txBody>
          <a:bodyPr vert="horz"/>
          <a:lstStyle>
            <a:lvl1pPr>
              <a:defRPr>
                <a:latin typeface="Trebuchet MS" panose="020B0603020202020204" pitchFamily="34" charset="0"/>
                <a:ea typeface="Meiryo UI" panose="020B0604030504040204" pitchFamily="50" charset="-128"/>
              </a:defRPr>
            </a:lvl1pPr>
          </a:lstStyle>
          <a:p>
            <a:r>
              <a:rPr lang="en-US"/>
              <a:t>Click to edit Master title style</a:t>
            </a:r>
          </a:p>
        </p:txBody>
      </p:sp>
      <p:sp>
        <p:nvSpPr>
          <p:cNvPr id="3" name="Content Placeholder 2">
            <a:extLst>
              <a:ext uri="{FF2B5EF4-FFF2-40B4-BE49-F238E27FC236}">
                <a16:creationId xmlns:a16="http://schemas.microsoft.com/office/drawing/2014/main" id="{ECB517A1-5B9B-2B17-6039-1E3B4B8EB2C5}"/>
              </a:ext>
            </a:extLst>
          </p:cNvPr>
          <p:cNvSpPr>
            <a:spLocks noGrp="1"/>
          </p:cNvSpPr>
          <p:nvPr>
            <p:ph sz="half" idx="1"/>
          </p:nvPr>
        </p:nvSpPr>
        <p:spPr>
          <a:xfrm>
            <a:off x="838200" y="1825625"/>
            <a:ext cx="5181600" cy="4351338"/>
          </a:xfrm>
        </p:spPr>
        <p:txBody>
          <a:bodyPr/>
          <a:lstStyle>
            <a:lvl1pPr>
              <a:defRPr>
                <a:latin typeface="Trebuchet MS" panose="020B0603020202020204" pitchFamily="34" charset="0"/>
                <a:ea typeface="Meiryo UI" panose="020B0604030504040204" pitchFamily="50" charset="-128"/>
              </a:defRPr>
            </a:lvl1pPr>
            <a:lvl2pPr>
              <a:defRPr>
                <a:latin typeface="Trebuchet MS" panose="020B0603020202020204" pitchFamily="34" charset="0"/>
                <a:ea typeface="Meiryo UI" panose="020B0604030504040204" pitchFamily="50" charset="-128"/>
              </a:defRPr>
            </a:lvl2pPr>
            <a:lvl3pPr>
              <a:defRPr>
                <a:latin typeface="Trebuchet MS" panose="020B0603020202020204" pitchFamily="34" charset="0"/>
                <a:ea typeface="Meiryo UI" panose="020B0604030504040204" pitchFamily="50" charset="-128"/>
              </a:defRPr>
            </a:lvl3pPr>
            <a:lvl4pPr>
              <a:defRPr>
                <a:latin typeface="Trebuchet MS" panose="020B0603020202020204" pitchFamily="34" charset="0"/>
                <a:ea typeface="Meiryo UI" panose="020B0604030504040204" pitchFamily="50" charset="-128"/>
              </a:defRPr>
            </a:lvl4pPr>
            <a:lvl5pPr>
              <a:defRPr>
                <a:latin typeface="Trebuchet MS" panose="020B0603020202020204" pitchFamily="34" charset="0"/>
                <a:ea typeface="Meiryo UI" panose="020B0604030504040204" pitchFamily="50" charset="-128"/>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27FE9E3-284D-1E27-616C-119B22FF4D2D}"/>
              </a:ext>
            </a:extLst>
          </p:cNvPr>
          <p:cNvSpPr>
            <a:spLocks noGrp="1"/>
          </p:cNvSpPr>
          <p:nvPr>
            <p:ph sz="half" idx="2"/>
          </p:nvPr>
        </p:nvSpPr>
        <p:spPr>
          <a:xfrm>
            <a:off x="6172200" y="1825625"/>
            <a:ext cx="5181600" cy="4351338"/>
          </a:xfrm>
        </p:spPr>
        <p:txBody>
          <a:bodyPr/>
          <a:lstStyle>
            <a:lvl1pPr>
              <a:defRPr>
                <a:latin typeface="Trebuchet MS" panose="020B0603020202020204" pitchFamily="34" charset="0"/>
                <a:ea typeface="Meiryo UI" panose="020B0604030504040204" pitchFamily="50" charset="-128"/>
              </a:defRPr>
            </a:lvl1pPr>
            <a:lvl2pPr>
              <a:defRPr>
                <a:latin typeface="Trebuchet MS" panose="020B0603020202020204" pitchFamily="34" charset="0"/>
                <a:ea typeface="Meiryo UI" panose="020B0604030504040204" pitchFamily="50" charset="-128"/>
              </a:defRPr>
            </a:lvl2pPr>
            <a:lvl3pPr>
              <a:defRPr>
                <a:latin typeface="Trebuchet MS" panose="020B0603020202020204" pitchFamily="34" charset="0"/>
                <a:ea typeface="Meiryo UI" panose="020B0604030504040204" pitchFamily="50" charset="-128"/>
              </a:defRPr>
            </a:lvl3pPr>
            <a:lvl4pPr>
              <a:defRPr>
                <a:latin typeface="Trebuchet MS" panose="020B0603020202020204" pitchFamily="34" charset="0"/>
                <a:ea typeface="Meiryo UI" panose="020B0604030504040204" pitchFamily="50" charset="-128"/>
              </a:defRPr>
            </a:lvl4pPr>
            <a:lvl5pPr>
              <a:defRPr>
                <a:latin typeface="Trebuchet MS" panose="020B0603020202020204" pitchFamily="34" charset="0"/>
                <a:ea typeface="Meiryo UI" panose="020B0604030504040204" pitchFamily="50" charset="-128"/>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CA82014-8D75-A12D-AC12-3D61D8E8389D}"/>
              </a:ext>
            </a:extLst>
          </p:cNvPr>
          <p:cNvSpPr>
            <a:spLocks noGrp="1"/>
          </p:cNvSpPr>
          <p:nvPr>
            <p:ph type="dt" sz="half" idx="10"/>
          </p:nvPr>
        </p:nvSpPr>
        <p:spPr/>
        <p:txBody>
          <a:bodyPr/>
          <a:lstStyle>
            <a:lvl1pPr>
              <a:defRPr>
                <a:latin typeface="Trebuchet MS" panose="020B0603020202020204" pitchFamily="34" charset="0"/>
                <a:ea typeface="Meiryo UI" panose="020B0604030504040204" pitchFamily="50" charset="-128"/>
              </a:defRPr>
            </a:lvl1pPr>
          </a:lstStyle>
          <a:p>
            <a:fld id="{9E9E0D48-E706-419A-A519-7924B16C9238}" type="datetime1">
              <a:rPr lang="en-US" smtClean="0"/>
              <a:pPr/>
              <a:t>4/27/26</a:t>
            </a:fld>
            <a:endParaRPr lang="en-US"/>
          </a:p>
        </p:txBody>
      </p:sp>
      <p:sp>
        <p:nvSpPr>
          <p:cNvPr id="6" name="Footer Placeholder 5">
            <a:extLst>
              <a:ext uri="{FF2B5EF4-FFF2-40B4-BE49-F238E27FC236}">
                <a16:creationId xmlns:a16="http://schemas.microsoft.com/office/drawing/2014/main" id="{D1CE4E3A-BCF3-ECB2-379D-570719E8AD3F}"/>
              </a:ext>
            </a:extLst>
          </p:cNvPr>
          <p:cNvSpPr>
            <a:spLocks noGrp="1"/>
          </p:cNvSpPr>
          <p:nvPr>
            <p:ph type="ftr" sz="quarter" idx="11"/>
          </p:nvPr>
        </p:nvSpPr>
        <p:spPr/>
        <p:txBody>
          <a:bodyPr/>
          <a:lstStyle>
            <a:lvl1pPr>
              <a:defRPr>
                <a:latin typeface="Trebuchet MS" panose="020B0603020202020204" pitchFamily="34" charset="0"/>
                <a:ea typeface="Meiryo UI" panose="020B0604030504040204" pitchFamily="50" charset="-128"/>
              </a:defRPr>
            </a:lvl1pPr>
          </a:lstStyle>
          <a:p>
            <a:endParaRPr lang="en-US"/>
          </a:p>
        </p:txBody>
      </p:sp>
      <p:sp>
        <p:nvSpPr>
          <p:cNvPr id="7" name="Slide Number Placeholder 6">
            <a:extLst>
              <a:ext uri="{FF2B5EF4-FFF2-40B4-BE49-F238E27FC236}">
                <a16:creationId xmlns:a16="http://schemas.microsoft.com/office/drawing/2014/main" id="{FE1343FC-AD45-DE8C-0343-4F23D7A3C430}"/>
              </a:ext>
            </a:extLst>
          </p:cNvPr>
          <p:cNvSpPr>
            <a:spLocks noGrp="1"/>
          </p:cNvSpPr>
          <p:nvPr>
            <p:ph type="sldNum" sz="quarter" idx="12"/>
          </p:nvPr>
        </p:nvSpPr>
        <p:spPr/>
        <p:txBody>
          <a:bodyPr/>
          <a:lstStyle>
            <a:lvl1pPr>
              <a:defRPr>
                <a:latin typeface="Trebuchet MS" panose="020B0603020202020204" pitchFamily="34" charset="0"/>
                <a:ea typeface="Meiryo UI" panose="020B0604030504040204" pitchFamily="50" charset="-128"/>
              </a:defRPr>
            </a:lvl1pPr>
          </a:lstStyle>
          <a:p>
            <a:fld id="{77C61476-8A35-4B46-AE1F-AEB8558ADE59}" type="slidenum">
              <a:rPr lang="en-US" smtClean="0"/>
              <a:pPr/>
              <a:t>‹#›</a:t>
            </a:fld>
            <a:endParaRPr lang="en-US"/>
          </a:p>
        </p:txBody>
      </p:sp>
    </p:spTree>
    <p:extLst>
      <p:ext uri="{BB962C8B-B14F-4D97-AF65-F5344CB8AC3E}">
        <p14:creationId xmlns:p14="http://schemas.microsoft.com/office/powerpoint/2010/main" val="7353877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aphicFrame>
        <p:nvGraphicFramePr>
          <p:cNvPr id="11" name="think-cell data - do not delete" hidden="1">
            <a:extLst>
              <a:ext uri="{FF2B5EF4-FFF2-40B4-BE49-F238E27FC236}">
                <a16:creationId xmlns:a16="http://schemas.microsoft.com/office/drawing/2014/main" id="{C48C1E71-1FFF-23C4-D4F6-2EDF824C9360}"/>
              </a:ext>
            </a:extLst>
          </p:cNvPr>
          <p:cNvGraphicFramePr>
            <a:graphicFrameLocks noChangeAspect="1"/>
          </p:cNvGraphicFramePr>
          <p:nvPr userDrawn="1">
            <p:custDataLst>
              <p:tags r:id="rId1"/>
            </p:custDataLst>
            <p:extLst>
              <p:ext uri="{D42A27DB-BD31-4B8C-83A1-F6EECF244321}">
                <p14:modId xmlns:p14="http://schemas.microsoft.com/office/powerpoint/2010/main" val="278883601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404" imgH="405" progId="TCLayout.ActiveDocument.1">
                  <p:embed/>
                </p:oleObj>
              </mc:Choice>
              <mc:Fallback>
                <p:oleObj name="think-cellスライド" r:id="rId3" imgW="404" imgH="405" progId="TCLayout.ActiveDocument.1">
                  <p:embed/>
                  <p:pic>
                    <p:nvPicPr>
                      <p:cNvPr id="11" name="think-cell data - do not delete" hidden="1">
                        <a:extLst>
                          <a:ext uri="{FF2B5EF4-FFF2-40B4-BE49-F238E27FC236}">
                            <a16:creationId xmlns:a16="http://schemas.microsoft.com/office/drawing/2014/main" id="{C48C1E71-1FFF-23C4-D4F6-2EDF824C9360}"/>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58B7B9F6-FBA1-DBEF-3728-095B53F47BB6}"/>
              </a:ext>
            </a:extLst>
          </p:cNvPr>
          <p:cNvSpPr>
            <a:spLocks noGrp="1"/>
          </p:cNvSpPr>
          <p:nvPr>
            <p:ph type="title" hasCustomPrompt="1"/>
          </p:nvPr>
        </p:nvSpPr>
        <p:spPr>
          <a:xfrm>
            <a:off x="839788" y="365125"/>
            <a:ext cx="10515600" cy="1325563"/>
          </a:xfrm>
        </p:spPr>
        <p:txBody>
          <a:bodyPr vert="horz"/>
          <a:lstStyle>
            <a:lvl1pPr>
              <a:defRPr>
                <a:latin typeface="Trebuchet MS" panose="020B0603020202020204" pitchFamily="34" charset="0"/>
                <a:ea typeface="Meiryo UI" panose="020B0604030504040204" pitchFamily="50" charset="-128"/>
              </a:defRPr>
            </a:lvl1pPr>
          </a:lstStyle>
          <a:p>
            <a:r>
              <a:rPr lang="en-US"/>
              <a:t>Click to edit Master title style</a:t>
            </a:r>
          </a:p>
        </p:txBody>
      </p:sp>
      <p:sp>
        <p:nvSpPr>
          <p:cNvPr id="3" name="Text Placeholder 2">
            <a:extLst>
              <a:ext uri="{FF2B5EF4-FFF2-40B4-BE49-F238E27FC236}">
                <a16:creationId xmlns:a16="http://schemas.microsoft.com/office/drawing/2014/main" id="{F1A1A37E-D98A-EA7C-44B1-91AD0CB850E0}"/>
              </a:ext>
            </a:extLst>
          </p:cNvPr>
          <p:cNvSpPr>
            <a:spLocks noGrp="1"/>
          </p:cNvSpPr>
          <p:nvPr>
            <p:ph type="body" idx="1"/>
          </p:nvPr>
        </p:nvSpPr>
        <p:spPr>
          <a:xfrm>
            <a:off x="839788" y="1681163"/>
            <a:ext cx="5157787" cy="823912"/>
          </a:xfrm>
        </p:spPr>
        <p:txBody>
          <a:bodyPr anchor="b"/>
          <a:lstStyle>
            <a:lvl1pPr marL="0" indent="0">
              <a:buNone/>
              <a:defRPr sz="2400" b="1">
                <a:latin typeface="Trebuchet MS" panose="020B0603020202020204" pitchFamily="34" charset="0"/>
                <a:ea typeface="Meiryo UI" panose="020B0604030504040204" pitchFamily="50" charset="-128"/>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5D6E8FA-E13E-C47C-0EEA-1785CAEB5C45}"/>
              </a:ext>
            </a:extLst>
          </p:cNvPr>
          <p:cNvSpPr>
            <a:spLocks noGrp="1"/>
          </p:cNvSpPr>
          <p:nvPr>
            <p:ph sz="half" idx="2"/>
          </p:nvPr>
        </p:nvSpPr>
        <p:spPr>
          <a:xfrm>
            <a:off x="839788" y="2505075"/>
            <a:ext cx="5157787" cy="3684588"/>
          </a:xfrm>
        </p:spPr>
        <p:txBody>
          <a:bodyPr/>
          <a:lstStyle>
            <a:lvl1pPr>
              <a:defRPr>
                <a:latin typeface="Trebuchet MS" panose="020B0603020202020204" pitchFamily="34" charset="0"/>
                <a:ea typeface="Meiryo UI" panose="020B0604030504040204" pitchFamily="50" charset="-128"/>
              </a:defRPr>
            </a:lvl1pPr>
            <a:lvl2pPr>
              <a:defRPr>
                <a:latin typeface="Trebuchet MS" panose="020B0603020202020204" pitchFamily="34" charset="0"/>
                <a:ea typeface="Meiryo UI" panose="020B0604030504040204" pitchFamily="50" charset="-128"/>
              </a:defRPr>
            </a:lvl2pPr>
            <a:lvl3pPr>
              <a:defRPr>
                <a:latin typeface="Trebuchet MS" panose="020B0603020202020204" pitchFamily="34" charset="0"/>
                <a:ea typeface="Meiryo UI" panose="020B0604030504040204" pitchFamily="50" charset="-128"/>
              </a:defRPr>
            </a:lvl3pPr>
            <a:lvl4pPr>
              <a:defRPr>
                <a:latin typeface="Trebuchet MS" panose="020B0603020202020204" pitchFamily="34" charset="0"/>
                <a:ea typeface="Meiryo UI" panose="020B0604030504040204" pitchFamily="50" charset="-128"/>
              </a:defRPr>
            </a:lvl4pPr>
            <a:lvl5pPr>
              <a:defRPr>
                <a:latin typeface="Trebuchet MS" panose="020B0603020202020204" pitchFamily="34" charset="0"/>
                <a:ea typeface="Meiryo UI" panose="020B0604030504040204" pitchFamily="50" charset="-128"/>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8643617-048E-B50F-79A6-9023997629D7}"/>
              </a:ext>
            </a:extLst>
          </p:cNvPr>
          <p:cNvSpPr>
            <a:spLocks noGrp="1"/>
          </p:cNvSpPr>
          <p:nvPr>
            <p:ph type="body" sz="quarter" idx="3"/>
          </p:nvPr>
        </p:nvSpPr>
        <p:spPr>
          <a:xfrm>
            <a:off x="6172200" y="1681163"/>
            <a:ext cx="5183188" cy="823912"/>
          </a:xfrm>
        </p:spPr>
        <p:txBody>
          <a:bodyPr anchor="b"/>
          <a:lstStyle>
            <a:lvl1pPr marL="0" indent="0">
              <a:buNone/>
              <a:defRPr sz="2400" b="1">
                <a:latin typeface="Trebuchet MS" panose="020B0603020202020204" pitchFamily="34" charset="0"/>
                <a:ea typeface="Meiryo UI" panose="020B0604030504040204" pitchFamily="50" charset="-128"/>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376F200-AF6A-A773-53D3-B8F56D278BF6}"/>
              </a:ext>
            </a:extLst>
          </p:cNvPr>
          <p:cNvSpPr>
            <a:spLocks noGrp="1"/>
          </p:cNvSpPr>
          <p:nvPr>
            <p:ph sz="quarter" idx="4"/>
          </p:nvPr>
        </p:nvSpPr>
        <p:spPr>
          <a:xfrm>
            <a:off x="6172200" y="2505075"/>
            <a:ext cx="5183188" cy="3684588"/>
          </a:xfrm>
        </p:spPr>
        <p:txBody>
          <a:bodyPr/>
          <a:lstStyle>
            <a:lvl1pPr>
              <a:defRPr>
                <a:latin typeface="Trebuchet MS" panose="020B0603020202020204" pitchFamily="34" charset="0"/>
                <a:ea typeface="Meiryo UI" panose="020B0604030504040204" pitchFamily="50" charset="-128"/>
              </a:defRPr>
            </a:lvl1pPr>
            <a:lvl2pPr>
              <a:defRPr>
                <a:latin typeface="Trebuchet MS" panose="020B0603020202020204" pitchFamily="34" charset="0"/>
                <a:ea typeface="Meiryo UI" panose="020B0604030504040204" pitchFamily="50" charset="-128"/>
              </a:defRPr>
            </a:lvl2pPr>
            <a:lvl3pPr>
              <a:defRPr>
                <a:latin typeface="Trebuchet MS" panose="020B0603020202020204" pitchFamily="34" charset="0"/>
                <a:ea typeface="Meiryo UI" panose="020B0604030504040204" pitchFamily="50" charset="-128"/>
              </a:defRPr>
            </a:lvl3pPr>
            <a:lvl4pPr>
              <a:defRPr>
                <a:latin typeface="Trebuchet MS" panose="020B0603020202020204" pitchFamily="34" charset="0"/>
                <a:ea typeface="Meiryo UI" panose="020B0604030504040204" pitchFamily="50" charset="-128"/>
              </a:defRPr>
            </a:lvl4pPr>
            <a:lvl5pPr>
              <a:defRPr>
                <a:latin typeface="Trebuchet MS" panose="020B0603020202020204" pitchFamily="34" charset="0"/>
                <a:ea typeface="Meiryo UI" panose="020B0604030504040204" pitchFamily="50" charset="-128"/>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2BFBB50-7152-0EB5-1614-86D61F9B0473}"/>
              </a:ext>
            </a:extLst>
          </p:cNvPr>
          <p:cNvSpPr>
            <a:spLocks noGrp="1"/>
          </p:cNvSpPr>
          <p:nvPr>
            <p:ph type="dt" sz="half" idx="10"/>
          </p:nvPr>
        </p:nvSpPr>
        <p:spPr/>
        <p:txBody>
          <a:bodyPr/>
          <a:lstStyle>
            <a:lvl1pPr>
              <a:defRPr>
                <a:latin typeface="Trebuchet MS" panose="020B0603020202020204" pitchFamily="34" charset="0"/>
                <a:ea typeface="Meiryo UI" panose="020B0604030504040204" pitchFamily="50" charset="-128"/>
              </a:defRPr>
            </a:lvl1pPr>
          </a:lstStyle>
          <a:p>
            <a:fld id="{DC099D67-BB9C-4333-8B6A-BDE876090073}" type="datetime1">
              <a:rPr lang="en-US" smtClean="0"/>
              <a:pPr/>
              <a:t>4/27/26</a:t>
            </a:fld>
            <a:endParaRPr lang="en-US"/>
          </a:p>
        </p:txBody>
      </p:sp>
      <p:sp>
        <p:nvSpPr>
          <p:cNvPr id="8" name="Footer Placeholder 7">
            <a:extLst>
              <a:ext uri="{FF2B5EF4-FFF2-40B4-BE49-F238E27FC236}">
                <a16:creationId xmlns:a16="http://schemas.microsoft.com/office/drawing/2014/main" id="{6E85EA43-EC78-F07C-BC70-B32527238F73}"/>
              </a:ext>
            </a:extLst>
          </p:cNvPr>
          <p:cNvSpPr>
            <a:spLocks noGrp="1"/>
          </p:cNvSpPr>
          <p:nvPr>
            <p:ph type="ftr" sz="quarter" idx="11"/>
          </p:nvPr>
        </p:nvSpPr>
        <p:spPr/>
        <p:txBody>
          <a:bodyPr/>
          <a:lstStyle>
            <a:lvl1pPr>
              <a:defRPr>
                <a:latin typeface="Trebuchet MS" panose="020B0603020202020204" pitchFamily="34" charset="0"/>
                <a:ea typeface="Meiryo UI" panose="020B0604030504040204" pitchFamily="50" charset="-128"/>
              </a:defRPr>
            </a:lvl1pPr>
          </a:lstStyle>
          <a:p>
            <a:endParaRPr lang="en-US"/>
          </a:p>
        </p:txBody>
      </p:sp>
      <p:sp>
        <p:nvSpPr>
          <p:cNvPr id="9" name="Slide Number Placeholder 8">
            <a:extLst>
              <a:ext uri="{FF2B5EF4-FFF2-40B4-BE49-F238E27FC236}">
                <a16:creationId xmlns:a16="http://schemas.microsoft.com/office/drawing/2014/main" id="{3BF6885F-BD48-9AB4-256E-EA8E3A59888B}"/>
              </a:ext>
            </a:extLst>
          </p:cNvPr>
          <p:cNvSpPr>
            <a:spLocks noGrp="1"/>
          </p:cNvSpPr>
          <p:nvPr>
            <p:ph type="sldNum" sz="quarter" idx="12"/>
          </p:nvPr>
        </p:nvSpPr>
        <p:spPr/>
        <p:txBody>
          <a:bodyPr/>
          <a:lstStyle>
            <a:lvl1pPr>
              <a:defRPr>
                <a:latin typeface="Trebuchet MS" panose="020B0603020202020204" pitchFamily="34" charset="0"/>
                <a:ea typeface="Meiryo UI" panose="020B0604030504040204" pitchFamily="50" charset="-128"/>
              </a:defRPr>
            </a:lvl1pPr>
          </a:lstStyle>
          <a:p>
            <a:fld id="{77C61476-8A35-4B46-AE1F-AEB8558ADE59}" type="slidenum">
              <a:rPr lang="en-US" smtClean="0"/>
              <a:pPr/>
              <a:t>‹#›</a:t>
            </a:fld>
            <a:endParaRPr lang="en-US"/>
          </a:p>
        </p:txBody>
      </p:sp>
    </p:spTree>
    <p:extLst>
      <p:ext uri="{BB962C8B-B14F-4D97-AF65-F5344CB8AC3E}">
        <p14:creationId xmlns:p14="http://schemas.microsoft.com/office/powerpoint/2010/main" val="27707037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4C790E60-FE35-2CCB-446E-26FD60C72F69}"/>
              </a:ext>
            </a:extLst>
          </p:cNvPr>
          <p:cNvGraphicFramePr>
            <a:graphicFrameLocks noChangeAspect="1"/>
          </p:cNvGraphicFramePr>
          <p:nvPr userDrawn="1">
            <p:custDataLst>
              <p:tags r:id="rId1"/>
            </p:custDataLst>
            <p:extLst>
              <p:ext uri="{D42A27DB-BD31-4B8C-83A1-F6EECF244321}">
                <p14:modId xmlns:p14="http://schemas.microsoft.com/office/powerpoint/2010/main" val="330246555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404" imgH="405" progId="TCLayout.ActiveDocument.1">
                  <p:embed/>
                </p:oleObj>
              </mc:Choice>
              <mc:Fallback>
                <p:oleObj name="think-cellスライド" r:id="rId3" imgW="404" imgH="405" progId="TCLayout.ActiveDocument.1">
                  <p:embed/>
                  <p:pic>
                    <p:nvPicPr>
                      <p:cNvPr id="8" name="think-cell data - do not delete" hidden="1">
                        <a:extLst>
                          <a:ext uri="{FF2B5EF4-FFF2-40B4-BE49-F238E27FC236}">
                            <a16:creationId xmlns:a16="http://schemas.microsoft.com/office/drawing/2014/main" id="{4C790E60-FE35-2CCB-446E-26FD60C72F69}"/>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E2F05C0F-727D-81A1-8AFB-B0C38B447680}"/>
              </a:ext>
            </a:extLst>
          </p:cNvPr>
          <p:cNvSpPr>
            <a:spLocks noGrp="1"/>
          </p:cNvSpPr>
          <p:nvPr>
            <p:ph type="title" hasCustomPrompt="1"/>
          </p:nvPr>
        </p:nvSpPr>
        <p:spPr/>
        <p:txBody>
          <a:bodyPr vert="horz"/>
          <a:lstStyle>
            <a:lvl1pPr>
              <a:defRPr>
                <a:latin typeface="Trebuchet MS" panose="020B0603020202020204" pitchFamily="34" charset="0"/>
                <a:ea typeface="Meiryo UI" panose="020B0604030504040204" pitchFamily="50" charset="-128"/>
              </a:defRPr>
            </a:lvl1pPr>
          </a:lstStyle>
          <a:p>
            <a:r>
              <a:rPr lang="en-US"/>
              <a:t>Click to edit Master title style</a:t>
            </a:r>
          </a:p>
        </p:txBody>
      </p:sp>
      <p:sp>
        <p:nvSpPr>
          <p:cNvPr id="3" name="Date Placeholder 2">
            <a:extLst>
              <a:ext uri="{FF2B5EF4-FFF2-40B4-BE49-F238E27FC236}">
                <a16:creationId xmlns:a16="http://schemas.microsoft.com/office/drawing/2014/main" id="{9D26C14B-8CD7-A0D4-52F2-82CEB289F2BD}"/>
              </a:ext>
            </a:extLst>
          </p:cNvPr>
          <p:cNvSpPr>
            <a:spLocks noGrp="1"/>
          </p:cNvSpPr>
          <p:nvPr>
            <p:ph type="dt" sz="half" idx="10"/>
          </p:nvPr>
        </p:nvSpPr>
        <p:spPr/>
        <p:txBody>
          <a:bodyPr/>
          <a:lstStyle>
            <a:lvl1pPr>
              <a:defRPr>
                <a:latin typeface="Trebuchet MS" panose="020B0603020202020204" pitchFamily="34" charset="0"/>
                <a:ea typeface="Meiryo UI" panose="020B0604030504040204" pitchFamily="50" charset="-128"/>
              </a:defRPr>
            </a:lvl1pPr>
          </a:lstStyle>
          <a:p>
            <a:fld id="{07F2FE8D-8061-4EE5-A268-02A5F62427C6}" type="datetime1">
              <a:rPr lang="en-US" smtClean="0"/>
              <a:pPr/>
              <a:t>4/27/26</a:t>
            </a:fld>
            <a:endParaRPr lang="en-US"/>
          </a:p>
        </p:txBody>
      </p:sp>
      <p:sp>
        <p:nvSpPr>
          <p:cNvPr id="4" name="Footer Placeholder 3">
            <a:extLst>
              <a:ext uri="{FF2B5EF4-FFF2-40B4-BE49-F238E27FC236}">
                <a16:creationId xmlns:a16="http://schemas.microsoft.com/office/drawing/2014/main" id="{0285AFA7-1B97-E96C-2C20-500BCA796164}"/>
              </a:ext>
            </a:extLst>
          </p:cNvPr>
          <p:cNvSpPr>
            <a:spLocks noGrp="1"/>
          </p:cNvSpPr>
          <p:nvPr>
            <p:ph type="ftr" sz="quarter" idx="11"/>
          </p:nvPr>
        </p:nvSpPr>
        <p:spPr/>
        <p:txBody>
          <a:bodyPr/>
          <a:lstStyle>
            <a:lvl1pPr>
              <a:defRPr>
                <a:latin typeface="Trebuchet MS" panose="020B0603020202020204" pitchFamily="34" charset="0"/>
                <a:ea typeface="Meiryo UI" panose="020B0604030504040204" pitchFamily="50" charset="-128"/>
              </a:defRPr>
            </a:lvl1pPr>
          </a:lstStyle>
          <a:p>
            <a:endParaRPr lang="en-US"/>
          </a:p>
        </p:txBody>
      </p:sp>
      <p:sp>
        <p:nvSpPr>
          <p:cNvPr id="5" name="Slide Number Placeholder 4">
            <a:extLst>
              <a:ext uri="{FF2B5EF4-FFF2-40B4-BE49-F238E27FC236}">
                <a16:creationId xmlns:a16="http://schemas.microsoft.com/office/drawing/2014/main" id="{F4FF574D-F568-102B-80C1-09505E6FAE62}"/>
              </a:ext>
            </a:extLst>
          </p:cNvPr>
          <p:cNvSpPr>
            <a:spLocks noGrp="1"/>
          </p:cNvSpPr>
          <p:nvPr>
            <p:ph type="sldNum" sz="quarter" idx="12"/>
          </p:nvPr>
        </p:nvSpPr>
        <p:spPr/>
        <p:txBody>
          <a:bodyPr/>
          <a:lstStyle>
            <a:lvl1pPr>
              <a:defRPr>
                <a:latin typeface="Trebuchet MS" panose="020B0603020202020204" pitchFamily="34" charset="0"/>
                <a:ea typeface="Meiryo UI" panose="020B0604030504040204" pitchFamily="50" charset="-128"/>
              </a:defRPr>
            </a:lvl1pPr>
          </a:lstStyle>
          <a:p>
            <a:fld id="{77C61476-8A35-4B46-AE1F-AEB8558ADE59}" type="slidenum">
              <a:rPr lang="en-US" smtClean="0"/>
              <a:pPr/>
              <a:t>‹#›</a:t>
            </a:fld>
            <a:endParaRPr lang="en-US"/>
          </a:p>
        </p:txBody>
      </p:sp>
      <p:sp>
        <p:nvSpPr>
          <p:cNvPr id="6" name="Slide Number Placeholder 5">
            <a:extLst>
              <a:ext uri="{FF2B5EF4-FFF2-40B4-BE49-F238E27FC236}">
                <a16:creationId xmlns:a16="http://schemas.microsoft.com/office/drawing/2014/main" id="{041B7DD8-4078-83DE-8166-643540C22036}"/>
              </a:ext>
            </a:extLst>
          </p:cNvPr>
          <p:cNvSpPr txBox="1">
            <a:spLocks/>
          </p:cNvSpPr>
          <p:nvPr userDrawn="1"/>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7C61476-8A35-4B46-AE1F-AEB8558ADE59}" type="slidenum">
              <a:rPr lang="en-US" smtClean="0">
                <a:latin typeface="Trebuchet MS" panose="020B0603020202020204" pitchFamily="34" charset="0"/>
                <a:ea typeface="Meiryo UI" panose="020B0604030504040204" pitchFamily="50" charset="-128"/>
              </a:rPr>
              <a:pPr/>
              <a:t>‹#›</a:t>
            </a:fld>
            <a:endParaRPr lang="en-US">
              <a:latin typeface="Trebuchet MS" panose="020B0603020202020204" pitchFamily="34" charset="0"/>
              <a:ea typeface="Meiryo UI" panose="020B0604030504040204" pitchFamily="50" charset="-128"/>
            </a:endParaRPr>
          </a:p>
        </p:txBody>
      </p:sp>
    </p:spTree>
    <p:extLst>
      <p:ext uri="{BB962C8B-B14F-4D97-AF65-F5344CB8AC3E}">
        <p14:creationId xmlns:p14="http://schemas.microsoft.com/office/powerpoint/2010/main" val="116955893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09865203-D04A-83E5-8690-5A69A10BA51F}"/>
              </a:ext>
            </a:extLst>
          </p:cNvPr>
          <p:cNvGraphicFramePr>
            <a:graphicFrameLocks noChangeAspect="1"/>
          </p:cNvGraphicFramePr>
          <p:nvPr userDrawn="1">
            <p:custDataLst>
              <p:tags r:id="rId1"/>
            </p:custDataLst>
            <p:extLst>
              <p:ext uri="{D42A27DB-BD31-4B8C-83A1-F6EECF244321}">
                <p14:modId xmlns:p14="http://schemas.microsoft.com/office/powerpoint/2010/main" val="43473720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404" imgH="405" progId="TCLayout.ActiveDocument.1">
                  <p:embed/>
                </p:oleObj>
              </mc:Choice>
              <mc:Fallback>
                <p:oleObj name="think-cellスライド" r:id="rId3" imgW="404" imgH="405" progId="TCLayout.ActiveDocument.1">
                  <p:embed/>
                  <p:pic>
                    <p:nvPicPr>
                      <p:cNvPr id="5" name="think-cell data - do not delete" hidden="1">
                        <a:extLst>
                          <a:ext uri="{FF2B5EF4-FFF2-40B4-BE49-F238E27FC236}">
                            <a16:creationId xmlns:a16="http://schemas.microsoft.com/office/drawing/2014/main" id="{09865203-D04A-83E5-8690-5A69A10BA51F}"/>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Date Placeholder 1">
            <a:extLst>
              <a:ext uri="{FF2B5EF4-FFF2-40B4-BE49-F238E27FC236}">
                <a16:creationId xmlns:a16="http://schemas.microsoft.com/office/drawing/2014/main" id="{6D462CC2-85FD-C2D2-A95A-863BA34125CF}"/>
              </a:ext>
            </a:extLst>
          </p:cNvPr>
          <p:cNvSpPr>
            <a:spLocks noGrp="1"/>
          </p:cNvSpPr>
          <p:nvPr>
            <p:ph type="dt" sz="half" idx="10"/>
          </p:nvPr>
        </p:nvSpPr>
        <p:spPr/>
        <p:txBody>
          <a:bodyPr/>
          <a:lstStyle>
            <a:lvl1pPr>
              <a:defRPr>
                <a:latin typeface="Trebuchet MS" panose="020B0603020202020204" pitchFamily="34" charset="0"/>
                <a:ea typeface="Meiryo UI" panose="020B0604030504040204" pitchFamily="50" charset="-128"/>
              </a:defRPr>
            </a:lvl1pPr>
          </a:lstStyle>
          <a:p>
            <a:fld id="{F6982632-FF31-401F-94FA-5D79BCDF4A57}" type="datetime1">
              <a:rPr lang="en-US" smtClean="0"/>
              <a:pPr/>
              <a:t>4/27/26</a:t>
            </a:fld>
            <a:endParaRPr lang="en-US"/>
          </a:p>
        </p:txBody>
      </p:sp>
      <p:sp>
        <p:nvSpPr>
          <p:cNvPr id="3" name="Footer Placeholder 2">
            <a:extLst>
              <a:ext uri="{FF2B5EF4-FFF2-40B4-BE49-F238E27FC236}">
                <a16:creationId xmlns:a16="http://schemas.microsoft.com/office/drawing/2014/main" id="{A322D0CC-BA75-B511-A3ED-73FBC14F2F17}"/>
              </a:ext>
            </a:extLst>
          </p:cNvPr>
          <p:cNvSpPr>
            <a:spLocks noGrp="1"/>
          </p:cNvSpPr>
          <p:nvPr>
            <p:ph type="ftr" sz="quarter" idx="11"/>
          </p:nvPr>
        </p:nvSpPr>
        <p:spPr/>
        <p:txBody>
          <a:bodyPr/>
          <a:lstStyle>
            <a:lvl1pPr>
              <a:defRPr>
                <a:latin typeface="Trebuchet MS" panose="020B0603020202020204" pitchFamily="34" charset="0"/>
                <a:ea typeface="Meiryo UI" panose="020B0604030504040204" pitchFamily="50" charset="-128"/>
              </a:defRPr>
            </a:lvl1pPr>
          </a:lstStyle>
          <a:p>
            <a:endParaRPr lang="en-US"/>
          </a:p>
        </p:txBody>
      </p:sp>
      <p:sp>
        <p:nvSpPr>
          <p:cNvPr id="4" name="Slide Number Placeholder 3">
            <a:extLst>
              <a:ext uri="{FF2B5EF4-FFF2-40B4-BE49-F238E27FC236}">
                <a16:creationId xmlns:a16="http://schemas.microsoft.com/office/drawing/2014/main" id="{F85C718D-CFAC-2938-5A7E-4022F412E199}"/>
              </a:ext>
            </a:extLst>
          </p:cNvPr>
          <p:cNvSpPr>
            <a:spLocks noGrp="1"/>
          </p:cNvSpPr>
          <p:nvPr>
            <p:ph type="sldNum" sz="quarter" idx="12"/>
          </p:nvPr>
        </p:nvSpPr>
        <p:spPr/>
        <p:txBody>
          <a:bodyPr/>
          <a:lstStyle>
            <a:lvl1pPr>
              <a:defRPr>
                <a:latin typeface="Trebuchet MS" panose="020B0603020202020204" pitchFamily="34" charset="0"/>
                <a:ea typeface="Meiryo UI" panose="020B0604030504040204" pitchFamily="50" charset="-128"/>
              </a:defRPr>
            </a:lvl1pPr>
          </a:lstStyle>
          <a:p>
            <a:fld id="{77C61476-8A35-4B46-AE1F-AEB8558ADE59}" type="slidenum">
              <a:rPr lang="en-US" smtClean="0"/>
              <a:pPr/>
              <a:t>‹#›</a:t>
            </a:fld>
            <a:endParaRPr lang="en-US"/>
          </a:p>
        </p:txBody>
      </p:sp>
    </p:spTree>
    <p:extLst>
      <p:ext uri="{BB962C8B-B14F-4D97-AF65-F5344CB8AC3E}">
        <p14:creationId xmlns:p14="http://schemas.microsoft.com/office/powerpoint/2010/main" val="161364061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aphicFrame>
        <p:nvGraphicFramePr>
          <p:cNvPr id="9" name="think-cell data - do not delete" hidden="1">
            <a:extLst>
              <a:ext uri="{FF2B5EF4-FFF2-40B4-BE49-F238E27FC236}">
                <a16:creationId xmlns:a16="http://schemas.microsoft.com/office/drawing/2014/main" id="{CCF6E727-032E-2DB9-BCDA-933FDA63A9DE}"/>
              </a:ext>
            </a:extLst>
          </p:cNvPr>
          <p:cNvGraphicFramePr>
            <a:graphicFrameLocks noChangeAspect="1"/>
          </p:cNvGraphicFramePr>
          <p:nvPr userDrawn="1">
            <p:custDataLst>
              <p:tags r:id="rId1"/>
            </p:custDataLst>
            <p:extLst>
              <p:ext uri="{D42A27DB-BD31-4B8C-83A1-F6EECF244321}">
                <p14:modId xmlns:p14="http://schemas.microsoft.com/office/powerpoint/2010/main" val="225686859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404" imgH="405" progId="TCLayout.ActiveDocument.1">
                  <p:embed/>
                </p:oleObj>
              </mc:Choice>
              <mc:Fallback>
                <p:oleObj name="think-cellスライド" r:id="rId3" imgW="404" imgH="405" progId="TCLayout.ActiveDocument.1">
                  <p:embed/>
                  <p:pic>
                    <p:nvPicPr>
                      <p:cNvPr id="9" name="think-cell data - do not delete" hidden="1">
                        <a:extLst>
                          <a:ext uri="{FF2B5EF4-FFF2-40B4-BE49-F238E27FC236}">
                            <a16:creationId xmlns:a16="http://schemas.microsoft.com/office/drawing/2014/main" id="{CCF6E727-032E-2DB9-BCDA-933FDA63A9DE}"/>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EAD3C644-8B6A-6D11-6356-4409A5420928}"/>
              </a:ext>
            </a:extLst>
          </p:cNvPr>
          <p:cNvSpPr>
            <a:spLocks noGrp="1"/>
          </p:cNvSpPr>
          <p:nvPr>
            <p:ph type="title" hasCustomPrompt="1"/>
          </p:nvPr>
        </p:nvSpPr>
        <p:spPr>
          <a:xfrm>
            <a:off x="839788" y="457200"/>
            <a:ext cx="3932237" cy="1600200"/>
          </a:xfrm>
        </p:spPr>
        <p:txBody>
          <a:bodyPr vert="horz" anchor="b"/>
          <a:lstStyle>
            <a:lvl1pPr>
              <a:defRPr sz="3200">
                <a:latin typeface="Trebuchet MS" panose="020B0603020202020204" pitchFamily="34" charset="0"/>
                <a:ea typeface="Meiryo UI" panose="020B0604030504040204" pitchFamily="50" charset="-128"/>
              </a:defRPr>
            </a:lvl1pPr>
          </a:lstStyle>
          <a:p>
            <a:r>
              <a:rPr lang="en-US"/>
              <a:t>Click to edit Master title style</a:t>
            </a:r>
          </a:p>
        </p:txBody>
      </p:sp>
      <p:sp>
        <p:nvSpPr>
          <p:cNvPr id="3" name="Content Placeholder 2">
            <a:extLst>
              <a:ext uri="{FF2B5EF4-FFF2-40B4-BE49-F238E27FC236}">
                <a16:creationId xmlns:a16="http://schemas.microsoft.com/office/drawing/2014/main" id="{9597C4D7-48AC-9CE2-AF88-31745BF34F6F}"/>
              </a:ext>
            </a:extLst>
          </p:cNvPr>
          <p:cNvSpPr>
            <a:spLocks noGrp="1"/>
          </p:cNvSpPr>
          <p:nvPr>
            <p:ph idx="1"/>
          </p:nvPr>
        </p:nvSpPr>
        <p:spPr>
          <a:xfrm>
            <a:off x="5183188" y="987425"/>
            <a:ext cx="6172200" cy="4873625"/>
          </a:xfrm>
        </p:spPr>
        <p:txBody>
          <a:bodyPr/>
          <a:lstStyle>
            <a:lvl1pPr>
              <a:defRPr sz="3200">
                <a:latin typeface="Trebuchet MS" panose="020B0603020202020204" pitchFamily="34" charset="0"/>
                <a:ea typeface="Meiryo UI" panose="020B0604030504040204" pitchFamily="50" charset="-128"/>
              </a:defRPr>
            </a:lvl1pPr>
            <a:lvl2pPr>
              <a:defRPr sz="2800">
                <a:latin typeface="Trebuchet MS" panose="020B0603020202020204" pitchFamily="34" charset="0"/>
                <a:ea typeface="Meiryo UI" panose="020B0604030504040204" pitchFamily="50" charset="-128"/>
              </a:defRPr>
            </a:lvl2pPr>
            <a:lvl3pPr>
              <a:defRPr sz="2400">
                <a:latin typeface="Trebuchet MS" panose="020B0603020202020204" pitchFamily="34" charset="0"/>
                <a:ea typeface="Meiryo UI" panose="020B0604030504040204" pitchFamily="50" charset="-128"/>
              </a:defRPr>
            </a:lvl3pPr>
            <a:lvl4pPr>
              <a:defRPr sz="2000">
                <a:latin typeface="Trebuchet MS" panose="020B0603020202020204" pitchFamily="34" charset="0"/>
                <a:ea typeface="Meiryo UI" panose="020B0604030504040204" pitchFamily="50" charset="-128"/>
              </a:defRPr>
            </a:lvl4pPr>
            <a:lvl5pPr>
              <a:defRPr sz="2000">
                <a:latin typeface="Trebuchet MS" panose="020B0603020202020204" pitchFamily="34" charset="0"/>
                <a:ea typeface="Meiryo UI" panose="020B0604030504040204" pitchFamily="50" charset="-128"/>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C3AE2F4-E74B-84A5-9DBC-11AA7E73CABA}"/>
              </a:ext>
            </a:extLst>
          </p:cNvPr>
          <p:cNvSpPr>
            <a:spLocks noGrp="1"/>
          </p:cNvSpPr>
          <p:nvPr>
            <p:ph type="body" sz="half" idx="2"/>
          </p:nvPr>
        </p:nvSpPr>
        <p:spPr>
          <a:xfrm>
            <a:off x="839788" y="2057400"/>
            <a:ext cx="3932237" cy="3811588"/>
          </a:xfrm>
        </p:spPr>
        <p:txBody>
          <a:bodyPr/>
          <a:lstStyle>
            <a:lvl1pPr marL="0" indent="0">
              <a:buNone/>
              <a:defRPr sz="1600">
                <a:latin typeface="Trebuchet MS" panose="020B0603020202020204" pitchFamily="34" charset="0"/>
                <a:ea typeface="Meiryo UI" panose="020B0604030504040204" pitchFamily="50" charset="-128"/>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0903E91-09BB-DAA2-CF82-20C4005F9BF2}"/>
              </a:ext>
            </a:extLst>
          </p:cNvPr>
          <p:cNvSpPr>
            <a:spLocks noGrp="1"/>
          </p:cNvSpPr>
          <p:nvPr>
            <p:ph type="dt" sz="half" idx="10"/>
          </p:nvPr>
        </p:nvSpPr>
        <p:spPr/>
        <p:txBody>
          <a:bodyPr/>
          <a:lstStyle>
            <a:lvl1pPr>
              <a:defRPr>
                <a:latin typeface="Trebuchet MS" panose="020B0603020202020204" pitchFamily="34" charset="0"/>
                <a:ea typeface="Meiryo UI" panose="020B0604030504040204" pitchFamily="50" charset="-128"/>
              </a:defRPr>
            </a:lvl1pPr>
          </a:lstStyle>
          <a:p>
            <a:fld id="{4FA441B7-E7A2-4892-A292-DE1A9C44F178}" type="datetime1">
              <a:rPr lang="en-US" smtClean="0"/>
              <a:pPr/>
              <a:t>4/27/26</a:t>
            </a:fld>
            <a:endParaRPr lang="en-US"/>
          </a:p>
        </p:txBody>
      </p:sp>
      <p:sp>
        <p:nvSpPr>
          <p:cNvPr id="6" name="Footer Placeholder 5">
            <a:extLst>
              <a:ext uri="{FF2B5EF4-FFF2-40B4-BE49-F238E27FC236}">
                <a16:creationId xmlns:a16="http://schemas.microsoft.com/office/drawing/2014/main" id="{F66BB749-E236-4C76-1590-9918317C9D6D}"/>
              </a:ext>
            </a:extLst>
          </p:cNvPr>
          <p:cNvSpPr>
            <a:spLocks noGrp="1"/>
          </p:cNvSpPr>
          <p:nvPr>
            <p:ph type="ftr" sz="quarter" idx="11"/>
          </p:nvPr>
        </p:nvSpPr>
        <p:spPr/>
        <p:txBody>
          <a:bodyPr/>
          <a:lstStyle>
            <a:lvl1pPr>
              <a:defRPr>
                <a:latin typeface="Trebuchet MS" panose="020B0603020202020204" pitchFamily="34" charset="0"/>
                <a:ea typeface="Meiryo UI" panose="020B0604030504040204" pitchFamily="50" charset="-128"/>
              </a:defRPr>
            </a:lvl1pPr>
          </a:lstStyle>
          <a:p>
            <a:endParaRPr lang="en-US"/>
          </a:p>
        </p:txBody>
      </p:sp>
      <p:sp>
        <p:nvSpPr>
          <p:cNvPr id="7" name="Slide Number Placeholder 6">
            <a:extLst>
              <a:ext uri="{FF2B5EF4-FFF2-40B4-BE49-F238E27FC236}">
                <a16:creationId xmlns:a16="http://schemas.microsoft.com/office/drawing/2014/main" id="{F16A1ACA-3040-71D7-F69E-453FD5B11176}"/>
              </a:ext>
            </a:extLst>
          </p:cNvPr>
          <p:cNvSpPr>
            <a:spLocks noGrp="1"/>
          </p:cNvSpPr>
          <p:nvPr>
            <p:ph type="sldNum" sz="quarter" idx="12"/>
          </p:nvPr>
        </p:nvSpPr>
        <p:spPr/>
        <p:txBody>
          <a:bodyPr/>
          <a:lstStyle>
            <a:lvl1pPr>
              <a:defRPr>
                <a:latin typeface="Trebuchet MS" panose="020B0603020202020204" pitchFamily="34" charset="0"/>
                <a:ea typeface="Meiryo UI" panose="020B0604030504040204" pitchFamily="50" charset="-128"/>
              </a:defRPr>
            </a:lvl1pPr>
          </a:lstStyle>
          <a:p>
            <a:fld id="{77C61476-8A35-4B46-AE1F-AEB8558ADE59}" type="slidenum">
              <a:rPr lang="en-US" smtClean="0"/>
              <a:pPr/>
              <a:t>‹#›</a:t>
            </a:fld>
            <a:endParaRPr lang="en-US"/>
          </a:p>
        </p:txBody>
      </p:sp>
    </p:spTree>
    <p:extLst>
      <p:ext uri="{BB962C8B-B14F-4D97-AF65-F5344CB8AC3E}">
        <p14:creationId xmlns:p14="http://schemas.microsoft.com/office/powerpoint/2010/main" val="1348535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7399AC-9BF4-764F-C239-C5ED8801B75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81C9D32-7D0F-473F-9C76-B45DE3AA191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1D1A05-9D69-4B39-6476-6AE3A5B66CE3}"/>
              </a:ext>
            </a:extLst>
          </p:cNvPr>
          <p:cNvSpPr>
            <a:spLocks noGrp="1"/>
          </p:cNvSpPr>
          <p:nvPr>
            <p:ph type="dt" sz="half" idx="10"/>
          </p:nvPr>
        </p:nvSpPr>
        <p:spPr/>
        <p:txBody>
          <a:bodyPr/>
          <a:lstStyle/>
          <a:p>
            <a:fld id="{5C2A350D-882E-42CD-85A9-AD24AEACB7C8}" type="datetime1">
              <a:rPr lang="en-US" smtClean="0"/>
              <a:t>4/27/26</a:t>
            </a:fld>
            <a:endParaRPr lang="en-US"/>
          </a:p>
        </p:txBody>
      </p:sp>
      <p:sp>
        <p:nvSpPr>
          <p:cNvPr id="5" name="Footer Placeholder 4">
            <a:extLst>
              <a:ext uri="{FF2B5EF4-FFF2-40B4-BE49-F238E27FC236}">
                <a16:creationId xmlns:a16="http://schemas.microsoft.com/office/drawing/2014/main" id="{DCA8A02F-2395-D1AF-53DE-C34BA06573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E272AB5-5193-C25A-5BCD-085AD0153847}"/>
              </a:ext>
            </a:extLst>
          </p:cNvPr>
          <p:cNvSpPr>
            <a:spLocks noGrp="1"/>
          </p:cNvSpPr>
          <p:nvPr>
            <p:ph type="sldNum" sz="quarter" idx="12"/>
          </p:nvPr>
        </p:nvSpPr>
        <p:spPr/>
        <p:txBody>
          <a:bodyPr/>
          <a:lstStyle/>
          <a:p>
            <a:fld id="{77C61476-8A35-4B46-AE1F-AEB8558ADE59}" type="slidenum">
              <a:rPr lang="en-US" smtClean="0"/>
              <a:t>‹#›</a:t>
            </a:fld>
            <a:endParaRPr lang="en-US"/>
          </a:p>
        </p:txBody>
      </p:sp>
    </p:spTree>
    <p:extLst>
      <p:ext uri="{BB962C8B-B14F-4D97-AF65-F5344CB8AC3E}">
        <p14:creationId xmlns:p14="http://schemas.microsoft.com/office/powerpoint/2010/main" val="23457136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aphicFrame>
        <p:nvGraphicFramePr>
          <p:cNvPr id="9" name="think-cell data - do not delete" hidden="1">
            <a:extLst>
              <a:ext uri="{FF2B5EF4-FFF2-40B4-BE49-F238E27FC236}">
                <a16:creationId xmlns:a16="http://schemas.microsoft.com/office/drawing/2014/main" id="{68E443C1-7274-D0CB-04B0-918C90D618CA}"/>
              </a:ext>
            </a:extLst>
          </p:cNvPr>
          <p:cNvGraphicFramePr>
            <a:graphicFrameLocks noChangeAspect="1"/>
          </p:cNvGraphicFramePr>
          <p:nvPr userDrawn="1">
            <p:custDataLst>
              <p:tags r:id="rId1"/>
            </p:custDataLst>
            <p:extLst>
              <p:ext uri="{D42A27DB-BD31-4B8C-83A1-F6EECF244321}">
                <p14:modId xmlns:p14="http://schemas.microsoft.com/office/powerpoint/2010/main" val="341880095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404" imgH="405" progId="TCLayout.ActiveDocument.1">
                  <p:embed/>
                </p:oleObj>
              </mc:Choice>
              <mc:Fallback>
                <p:oleObj name="think-cellスライド" r:id="rId3" imgW="404" imgH="405" progId="TCLayout.ActiveDocument.1">
                  <p:embed/>
                  <p:pic>
                    <p:nvPicPr>
                      <p:cNvPr id="9" name="think-cell data - do not delete" hidden="1">
                        <a:extLst>
                          <a:ext uri="{FF2B5EF4-FFF2-40B4-BE49-F238E27FC236}">
                            <a16:creationId xmlns:a16="http://schemas.microsoft.com/office/drawing/2014/main" id="{68E443C1-7274-D0CB-04B0-918C90D618CA}"/>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B53F9492-15B5-9EAA-B8BC-91F88E8213AC}"/>
              </a:ext>
            </a:extLst>
          </p:cNvPr>
          <p:cNvSpPr>
            <a:spLocks noGrp="1"/>
          </p:cNvSpPr>
          <p:nvPr>
            <p:ph type="title" hasCustomPrompt="1"/>
          </p:nvPr>
        </p:nvSpPr>
        <p:spPr>
          <a:xfrm>
            <a:off x="839788" y="457200"/>
            <a:ext cx="3932237" cy="1600200"/>
          </a:xfrm>
        </p:spPr>
        <p:txBody>
          <a:bodyPr vert="horz" anchor="b"/>
          <a:lstStyle>
            <a:lvl1pPr>
              <a:defRPr sz="3200">
                <a:latin typeface="Trebuchet MS" panose="020B0603020202020204" pitchFamily="34" charset="0"/>
                <a:ea typeface="Meiryo UI" panose="020B0604030504040204" pitchFamily="50" charset="-128"/>
              </a:defRPr>
            </a:lvl1pPr>
          </a:lstStyle>
          <a:p>
            <a:r>
              <a:rPr lang="en-US"/>
              <a:t>Click to edit Master title style</a:t>
            </a:r>
          </a:p>
        </p:txBody>
      </p:sp>
      <p:sp>
        <p:nvSpPr>
          <p:cNvPr id="3" name="Picture Placeholder 2">
            <a:extLst>
              <a:ext uri="{FF2B5EF4-FFF2-40B4-BE49-F238E27FC236}">
                <a16:creationId xmlns:a16="http://schemas.microsoft.com/office/drawing/2014/main" id="{2D23D829-C291-3088-DA60-EA5DCEF6897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C52CE6F-C40A-6F3C-80C3-1FB56F3DCCFB}"/>
              </a:ext>
            </a:extLst>
          </p:cNvPr>
          <p:cNvSpPr>
            <a:spLocks noGrp="1"/>
          </p:cNvSpPr>
          <p:nvPr>
            <p:ph type="body" sz="half" idx="2"/>
          </p:nvPr>
        </p:nvSpPr>
        <p:spPr>
          <a:xfrm>
            <a:off x="839788" y="2057400"/>
            <a:ext cx="3932237" cy="3811588"/>
          </a:xfrm>
        </p:spPr>
        <p:txBody>
          <a:bodyPr/>
          <a:lstStyle>
            <a:lvl1pPr marL="0" indent="0">
              <a:buNone/>
              <a:defRPr sz="1600">
                <a:latin typeface="Trebuchet MS" panose="020B0603020202020204" pitchFamily="34" charset="0"/>
                <a:ea typeface="Meiryo UI" panose="020B0604030504040204" pitchFamily="50" charset="-128"/>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989A48-1FB6-A0BE-E496-4A7C27978D62}"/>
              </a:ext>
            </a:extLst>
          </p:cNvPr>
          <p:cNvSpPr>
            <a:spLocks noGrp="1"/>
          </p:cNvSpPr>
          <p:nvPr>
            <p:ph type="dt" sz="half" idx="10"/>
          </p:nvPr>
        </p:nvSpPr>
        <p:spPr/>
        <p:txBody>
          <a:bodyPr/>
          <a:lstStyle>
            <a:lvl1pPr>
              <a:defRPr>
                <a:latin typeface="Trebuchet MS" panose="020B0603020202020204" pitchFamily="34" charset="0"/>
                <a:ea typeface="Meiryo UI" panose="020B0604030504040204" pitchFamily="50" charset="-128"/>
              </a:defRPr>
            </a:lvl1pPr>
          </a:lstStyle>
          <a:p>
            <a:fld id="{83A90DBA-C13B-4AEC-9BB6-9CD4D1665ED9}" type="datetime1">
              <a:rPr lang="en-US" smtClean="0"/>
              <a:pPr/>
              <a:t>4/27/26</a:t>
            </a:fld>
            <a:endParaRPr lang="en-US"/>
          </a:p>
        </p:txBody>
      </p:sp>
      <p:sp>
        <p:nvSpPr>
          <p:cNvPr id="6" name="Footer Placeholder 5">
            <a:extLst>
              <a:ext uri="{FF2B5EF4-FFF2-40B4-BE49-F238E27FC236}">
                <a16:creationId xmlns:a16="http://schemas.microsoft.com/office/drawing/2014/main" id="{CE5148DC-923E-290C-433D-292F8AA4F810}"/>
              </a:ext>
            </a:extLst>
          </p:cNvPr>
          <p:cNvSpPr>
            <a:spLocks noGrp="1"/>
          </p:cNvSpPr>
          <p:nvPr>
            <p:ph type="ftr" sz="quarter" idx="11"/>
          </p:nvPr>
        </p:nvSpPr>
        <p:spPr/>
        <p:txBody>
          <a:bodyPr/>
          <a:lstStyle>
            <a:lvl1pPr>
              <a:defRPr>
                <a:latin typeface="Trebuchet MS" panose="020B0603020202020204" pitchFamily="34" charset="0"/>
                <a:ea typeface="Meiryo UI" panose="020B0604030504040204" pitchFamily="50" charset="-128"/>
              </a:defRPr>
            </a:lvl1pPr>
          </a:lstStyle>
          <a:p>
            <a:endParaRPr lang="en-US"/>
          </a:p>
        </p:txBody>
      </p:sp>
      <p:sp>
        <p:nvSpPr>
          <p:cNvPr id="7" name="Slide Number Placeholder 6">
            <a:extLst>
              <a:ext uri="{FF2B5EF4-FFF2-40B4-BE49-F238E27FC236}">
                <a16:creationId xmlns:a16="http://schemas.microsoft.com/office/drawing/2014/main" id="{19AE92D2-2848-D269-37A5-04881FFC4CAA}"/>
              </a:ext>
            </a:extLst>
          </p:cNvPr>
          <p:cNvSpPr>
            <a:spLocks noGrp="1"/>
          </p:cNvSpPr>
          <p:nvPr>
            <p:ph type="sldNum" sz="quarter" idx="12"/>
          </p:nvPr>
        </p:nvSpPr>
        <p:spPr/>
        <p:txBody>
          <a:bodyPr/>
          <a:lstStyle>
            <a:lvl1pPr>
              <a:defRPr>
                <a:latin typeface="Trebuchet MS" panose="020B0603020202020204" pitchFamily="34" charset="0"/>
                <a:ea typeface="Meiryo UI" panose="020B0604030504040204" pitchFamily="50" charset="-128"/>
              </a:defRPr>
            </a:lvl1pPr>
          </a:lstStyle>
          <a:p>
            <a:fld id="{77C61476-8A35-4B46-AE1F-AEB8558ADE59}" type="slidenum">
              <a:rPr lang="en-US" smtClean="0"/>
              <a:pPr/>
              <a:t>‹#›</a:t>
            </a:fld>
            <a:endParaRPr lang="en-US"/>
          </a:p>
        </p:txBody>
      </p:sp>
    </p:spTree>
    <p:extLst>
      <p:ext uri="{BB962C8B-B14F-4D97-AF65-F5344CB8AC3E}">
        <p14:creationId xmlns:p14="http://schemas.microsoft.com/office/powerpoint/2010/main" val="279286233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3DEB015F-1B77-50F3-639A-16445A86A3D3}"/>
              </a:ext>
            </a:extLst>
          </p:cNvPr>
          <p:cNvGraphicFramePr>
            <a:graphicFrameLocks noChangeAspect="1"/>
          </p:cNvGraphicFramePr>
          <p:nvPr userDrawn="1">
            <p:custDataLst>
              <p:tags r:id="rId1"/>
            </p:custDataLst>
            <p:extLst>
              <p:ext uri="{D42A27DB-BD31-4B8C-83A1-F6EECF244321}">
                <p14:modId xmlns:p14="http://schemas.microsoft.com/office/powerpoint/2010/main" val="106022591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404" imgH="405" progId="TCLayout.ActiveDocument.1">
                  <p:embed/>
                </p:oleObj>
              </mc:Choice>
              <mc:Fallback>
                <p:oleObj name="think-cellスライド" r:id="rId3" imgW="404" imgH="405" progId="TCLayout.ActiveDocument.1">
                  <p:embed/>
                  <p:pic>
                    <p:nvPicPr>
                      <p:cNvPr id="8" name="think-cell data - do not delete" hidden="1">
                        <a:extLst>
                          <a:ext uri="{FF2B5EF4-FFF2-40B4-BE49-F238E27FC236}">
                            <a16:creationId xmlns:a16="http://schemas.microsoft.com/office/drawing/2014/main" id="{3DEB015F-1B77-50F3-639A-16445A86A3D3}"/>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5AB38D0F-0ECC-8869-EF72-D88C2A00FFA3}"/>
              </a:ext>
            </a:extLst>
          </p:cNvPr>
          <p:cNvSpPr>
            <a:spLocks noGrp="1"/>
          </p:cNvSpPr>
          <p:nvPr>
            <p:ph type="title" hasCustomPrompt="1"/>
          </p:nvPr>
        </p:nvSpPr>
        <p:spPr/>
        <p:txBody>
          <a:bodyPr vert="horz"/>
          <a:lstStyle>
            <a:lvl1pPr>
              <a:defRPr>
                <a:latin typeface="Trebuchet MS" panose="020B0603020202020204" pitchFamily="34" charset="0"/>
                <a:ea typeface="Meiryo UI" panose="020B0604030504040204" pitchFamily="50" charset="-128"/>
              </a:defRPr>
            </a:lvl1pPr>
          </a:lstStyle>
          <a:p>
            <a:r>
              <a:rPr lang="en-US"/>
              <a:t>Click to edit Master title style</a:t>
            </a:r>
          </a:p>
        </p:txBody>
      </p:sp>
      <p:sp>
        <p:nvSpPr>
          <p:cNvPr id="3" name="Vertical Text Placeholder 2">
            <a:extLst>
              <a:ext uri="{FF2B5EF4-FFF2-40B4-BE49-F238E27FC236}">
                <a16:creationId xmlns:a16="http://schemas.microsoft.com/office/drawing/2014/main" id="{9004568A-7ED1-8930-73BE-A67E4B8E2714}"/>
              </a:ext>
            </a:extLst>
          </p:cNvPr>
          <p:cNvSpPr>
            <a:spLocks noGrp="1"/>
          </p:cNvSpPr>
          <p:nvPr>
            <p:ph type="body" orient="vert" idx="1"/>
          </p:nvPr>
        </p:nvSpPr>
        <p:spPr/>
        <p:txBody>
          <a:bodyPr vert="eaVert"/>
          <a:lstStyle>
            <a:lvl1pPr>
              <a:defRPr>
                <a:latin typeface="Trebuchet MS" panose="020B0603020202020204" pitchFamily="34" charset="0"/>
                <a:ea typeface="Meiryo UI" panose="020B0604030504040204" pitchFamily="50" charset="-128"/>
              </a:defRPr>
            </a:lvl1pPr>
            <a:lvl2pPr>
              <a:defRPr>
                <a:latin typeface="Trebuchet MS" panose="020B0603020202020204" pitchFamily="34" charset="0"/>
                <a:ea typeface="Meiryo UI" panose="020B0604030504040204" pitchFamily="50" charset="-128"/>
              </a:defRPr>
            </a:lvl2pPr>
            <a:lvl3pPr>
              <a:defRPr>
                <a:latin typeface="Trebuchet MS" panose="020B0603020202020204" pitchFamily="34" charset="0"/>
                <a:ea typeface="Meiryo UI" panose="020B0604030504040204" pitchFamily="50" charset="-128"/>
              </a:defRPr>
            </a:lvl3pPr>
            <a:lvl4pPr>
              <a:defRPr>
                <a:latin typeface="Trebuchet MS" panose="020B0603020202020204" pitchFamily="34" charset="0"/>
                <a:ea typeface="Meiryo UI" panose="020B0604030504040204" pitchFamily="50" charset="-128"/>
              </a:defRPr>
            </a:lvl4pPr>
            <a:lvl5pPr>
              <a:defRPr>
                <a:latin typeface="Trebuchet MS" panose="020B0603020202020204" pitchFamily="34" charset="0"/>
                <a:ea typeface="Meiryo UI" panose="020B0604030504040204" pitchFamily="50" charset="-128"/>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DA172D5-52C0-54CF-2430-E1AA1878D701}"/>
              </a:ext>
            </a:extLst>
          </p:cNvPr>
          <p:cNvSpPr>
            <a:spLocks noGrp="1"/>
          </p:cNvSpPr>
          <p:nvPr>
            <p:ph type="dt" sz="half" idx="10"/>
          </p:nvPr>
        </p:nvSpPr>
        <p:spPr/>
        <p:txBody>
          <a:bodyPr/>
          <a:lstStyle>
            <a:lvl1pPr>
              <a:defRPr>
                <a:latin typeface="Trebuchet MS" panose="020B0603020202020204" pitchFamily="34" charset="0"/>
                <a:ea typeface="Meiryo UI" panose="020B0604030504040204" pitchFamily="50" charset="-128"/>
              </a:defRPr>
            </a:lvl1pPr>
          </a:lstStyle>
          <a:p>
            <a:fld id="{88210D2C-780D-4661-B5F6-7E20BD6F252D}" type="datetime1">
              <a:rPr lang="en-US" smtClean="0"/>
              <a:pPr/>
              <a:t>4/27/26</a:t>
            </a:fld>
            <a:endParaRPr lang="en-US"/>
          </a:p>
        </p:txBody>
      </p:sp>
      <p:sp>
        <p:nvSpPr>
          <p:cNvPr id="5" name="Footer Placeholder 4">
            <a:extLst>
              <a:ext uri="{FF2B5EF4-FFF2-40B4-BE49-F238E27FC236}">
                <a16:creationId xmlns:a16="http://schemas.microsoft.com/office/drawing/2014/main" id="{CEFCDEB7-8EC8-1E34-42AA-63FCD6B81F1A}"/>
              </a:ext>
            </a:extLst>
          </p:cNvPr>
          <p:cNvSpPr>
            <a:spLocks noGrp="1"/>
          </p:cNvSpPr>
          <p:nvPr>
            <p:ph type="ftr" sz="quarter" idx="11"/>
          </p:nvPr>
        </p:nvSpPr>
        <p:spPr/>
        <p:txBody>
          <a:bodyPr/>
          <a:lstStyle>
            <a:lvl1pPr>
              <a:defRPr>
                <a:latin typeface="Trebuchet MS" panose="020B0603020202020204" pitchFamily="34" charset="0"/>
                <a:ea typeface="Meiryo UI" panose="020B0604030504040204" pitchFamily="50" charset="-128"/>
              </a:defRPr>
            </a:lvl1pPr>
          </a:lstStyle>
          <a:p>
            <a:endParaRPr lang="en-US"/>
          </a:p>
        </p:txBody>
      </p:sp>
      <p:sp>
        <p:nvSpPr>
          <p:cNvPr id="6" name="Slide Number Placeholder 5">
            <a:extLst>
              <a:ext uri="{FF2B5EF4-FFF2-40B4-BE49-F238E27FC236}">
                <a16:creationId xmlns:a16="http://schemas.microsoft.com/office/drawing/2014/main" id="{AA4F0EEF-114F-C8CD-09DB-BCDFDBD04656}"/>
              </a:ext>
            </a:extLst>
          </p:cNvPr>
          <p:cNvSpPr>
            <a:spLocks noGrp="1"/>
          </p:cNvSpPr>
          <p:nvPr>
            <p:ph type="sldNum" sz="quarter" idx="12"/>
          </p:nvPr>
        </p:nvSpPr>
        <p:spPr/>
        <p:txBody>
          <a:bodyPr/>
          <a:lstStyle>
            <a:lvl1pPr>
              <a:defRPr>
                <a:latin typeface="Trebuchet MS" panose="020B0603020202020204" pitchFamily="34" charset="0"/>
                <a:ea typeface="Meiryo UI" panose="020B0604030504040204" pitchFamily="50" charset="-128"/>
              </a:defRPr>
            </a:lvl1pPr>
          </a:lstStyle>
          <a:p>
            <a:fld id="{77C61476-8A35-4B46-AE1F-AEB8558ADE59}" type="slidenum">
              <a:rPr lang="en-US" smtClean="0"/>
              <a:pPr/>
              <a:t>‹#›</a:t>
            </a:fld>
            <a:endParaRPr lang="en-US"/>
          </a:p>
        </p:txBody>
      </p:sp>
    </p:spTree>
    <p:extLst>
      <p:ext uri="{BB962C8B-B14F-4D97-AF65-F5344CB8AC3E}">
        <p14:creationId xmlns:p14="http://schemas.microsoft.com/office/powerpoint/2010/main" val="58587206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481F0A63-FE46-9FC4-03BE-D64347C68FDF}"/>
              </a:ext>
            </a:extLst>
          </p:cNvPr>
          <p:cNvGraphicFramePr>
            <a:graphicFrameLocks noChangeAspect="1"/>
          </p:cNvGraphicFramePr>
          <p:nvPr userDrawn="1">
            <p:custDataLst>
              <p:tags r:id="rId1"/>
            </p:custDataLst>
            <p:extLst>
              <p:ext uri="{D42A27DB-BD31-4B8C-83A1-F6EECF244321}">
                <p14:modId xmlns:p14="http://schemas.microsoft.com/office/powerpoint/2010/main" val="131400125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404" imgH="405" progId="TCLayout.ActiveDocument.1">
                  <p:embed/>
                </p:oleObj>
              </mc:Choice>
              <mc:Fallback>
                <p:oleObj name="think-cellスライド" r:id="rId3" imgW="404" imgH="405" progId="TCLayout.ActiveDocument.1">
                  <p:embed/>
                  <p:pic>
                    <p:nvPicPr>
                      <p:cNvPr id="8" name="think-cell data - do not delete" hidden="1">
                        <a:extLst>
                          <a:ext uri="{FF2B5EF4-FFF2-40B4-BE49-F238E27FC236}">
                            <a16:creationId xmlns:a16="http://schemas.microsoft.com/office/drawing/2014/main" id="{481F0A63-FE46-9FC4-03BE-D64347C68FDF}"/>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Vertical Title 1">
            <a:extLst>
              <a:ext uri="{FF2B5EF4-FFF2-40B4-BE49-F238E27FC236}">
                <a16:creationId xmlns:a16="http://schemas.microsoft.com/office/drawing/2014/main" id="{C432AC91-0B27-97AC-97C3-A8E2B07D9E47}"/>
              </a:ext>
            </a:extLst>
          </p:cNvPr>
          <p:cNvSpPr>
            <a:spLocks noGrp="1"/>
          </p:cNvSpPr>
          <p:nvPr>
            <p:ph type="title" orient="vert" hasCustomPrompt="1"/>
          </p:nvPr>
        </p:nvSpPr>
        <p:spPr>
          <a:xfrm>
            <a:off x="8724900" y="365125"/>
            <a:ext cx="2628900" cy="5811838"/>
          </a:xfrm>
        </p:spPr>
        <p:txBody>
          <a:bodyPr vert="eaVert"/>
          <a:lstStyle>
            <a:lvl1pPr>
              <a:defRPr>
                <a:latin typeface="Trebuchet MS" panose="020B0603020202020204" pitchFamily="34" charset="0"/>
                <a:ea typeface="Meiryo UI" panose="020B0604030504040204" pitchFamily="50" charset="-128"/>
              </a:defRPr>
            </a:lvl1pPr>
          </a:lstStyle>
          <a:p>
            <a:r>
              <a:rPr lang="en-US"/>
              <a:t>Click to edit Master title style</a:t>
            </a:r>
          </a:p>
        </p:txBody>
      </p:sp>
      <p:sp>
        <p:nvSpPr>
          <p:cNvPr id="3" name="Vertical Text Placeholder 2">
            <a:extLst>
              <a:ext uri="{FF2B5EF4-FFF2-40B4-BE49-F238E27FC236}">
                <a16:creationId xmlns:a16="http://schemas.microsoft.com/office/drawing/2014/main" id="{D693D8EE-8479-DC9A-5B04-D878A0DEC4AD}"/>
              </a:ext>
            </a:extLst>
          </p:cNvPr>
          <p:cNvSpPr>
            <a:spLocks noGrp="1"/>
          </p:cNvSpPr>
          <p:nvPr>
            <p:ph type="body" orient="vert" idx="1"/>
          </p:nvPr>
        </p:nvSpPr>
        <p:spPr>
          <a:xfrm>
            <a:off x="838200" y="365125"/>
            <a:ext cx="7734300" cy="5811838"/>
          </a:xfrm>
        </p:spPr>
        <p:txBody>
          <a:bodyPr vert="eaVert"/>
          <a:lstStyle>
            <a:lvl1pPr>
              <a:defRPr>
                <a:latin typeface="Trebuchet MS" panose="020B0603020202020204" pitchFamily="34" charset="0"/>
                <a:ea typeface="Meiryo UI" panose="020B0604030504040204" pitchFamily="50" charset="-128"/>
              </a:defRPr>
            </a:lvl1pPr>
            <a:lvl2pPr>
              <a:defRPr>
                <a:latin typeface="Trebuchet MS" panose="020B0603020202020204" pitchFamily="34" charset="0"/>
                <a:ea typeface="Meiryo UI" panose="020B0604030504040204" pitchFamily="50" charset="-128"/>
              </a:defRPr>
            </a:lvl2pPr>
            <a:lvl3pPr>
              <a:defRPr>
                <a:latin typeface="Trebuchet MS" panose="020B0603020202020204" pitchFamily="34" charset="0"/>
                <a:ea typeface="Meiryo UI" panose="020B0604030504040204" pitchFamily="50" charset="-128"/>
              </a:defRPr>
            </a:lvl3pPr>
            <a:lvl4pPr>
              <a:defRPr>
                <a:latin typeface="Trebuchet MS" panose="020B0603020202020204" pitchFamily="34" charset="0"/>
                <a:ea typeface="Meiryo UI" panose="020B0604030504040204" pitchFamily="50" charset="-128"/>
              </a:defRPr>
            </a:lvl4pPr>
            <a:lvl5pPr>
              <a:defRPr>
                <a:latin typeface="Trebuchet MS" panose="020B0603020202020204" pitchFamily="34" charset="0"/>
                <a:ea typeface="Meiryo UI" panose="020B0604030504040204" pitchFamily="50" charset="-128"/>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59435B-AED9-0EDC-F455-FF43282248AA}"/>
              </a:ext>
            </a:extLst>
          </p:cNvPr>
          <p:cNvSpPr>
            <a:spLocks noGrp="1"/>
          </p:cNvSpPr>
          <p:nvPr>
            <p:ph type="dt" sz="half" idx="10"/>
          </p:nvPr>
        </p:nvSpPr>
        <p:spPr/>
        <p:txBody>
          <a:bodyPr/>
          <a:lstStyle>
            <a:lvl1pPr>
              <a:defRPr>
                <a:latin typeface="Trebuchet MS" panose="020B0603020202020204" pitchFamily="34" charset="0"/>
                <a:ea typeface="Meiryo UI" panose="020B0604030504040204" pitchFamily="50" charset="-128"/>
              </a:defRPr>
            </a:lvl1pPr>
          </a:lstStyle>
          <a:p>
            <a:fld id="{F71AA684-D3F7-474C-88B9-884ABA63826F}" type="datetime1">
              <a:rPr lang="en-US" smtClean="0"/>
              <a:pPr/>
              <a:t>4/27/26</a:t>
            </a:fld>
            <a:endParaRPr lang="en-US"/>
          </a:p>
        </p:txBody>
      </p:sp>
      <p:sp>
        <p:nvSpPr>
          <p:cNvPr id="5" name="Footer Placeholder 4">
            <a:extLst>
              <a:ext uri="{FF2B5EF4-FFF2-40B4-BE49-F238E27FC236}">
                <a16:creationId xmlns:a16="http://schemas.microsoft.com/office/drawing/2014/main" id="{F57E13DA-AF12-B4AF-49EB-DFF4A1BD8EC3}"/>
              </a:ext>
            </a:extLst>
          </p:cNvPr>
          <p:cNvSpPr>
            <a:spLocks noGrp="1"/>
          </p:cNvSpPr>
          <p:nvPr>
            <p:ph type="ftr" sz="quarter" idx="11"/>
          </p:nvPr>
        </p:nvSpPr>
        <p:spPr/>
        <p:txBody>
          <a:bodyPr/>
          <a:lstStyle>
            <a:lvl1pPr>
              <a:defRPr>
                <a:latin typeface="Trebuchet MS" panose="020B0603020202020204" pitchFamily="34" charset="0"/>
                <a:ea typeface="Meiryo UI" panose="020B0604030504040204" pitchFamily="50" charset="-128"/>
              </a:defRPr>
            </a:lvl1pPr>
          </a:lstStyle>
          <a:p>
            <a:endParaRPr lang="en-US"/>
          </a:p>
        </p:txBody>
      </p:sp>
      <p:sp>
        <p:nvSpPr>
          <p:cNvPr id="6" name="Slide Number Placeholder 5">
            <a:extLst>
              <a:ext uri="{FF2B5EF4-FFF2-40B4-BE49-F238E27FC236}">
                <a16:creationId xmlns:a16="http://schemas.microsoft.com/office/drawing/2014/main" id="{5BA6A0DF-96FB-377D-5095-D7725B5FAE30}"/>
              </a:ext>
            </a:extLst>
          </p:cNvPr>
          <p:cNvSpPr>
            <a:spLocks noGrp="1"/>
          </p:cNvSpPr>
          <p:nvPr>
            <p:ph type="sldNum" sz="quarter" idx="12"/>
          </p:nvPr>
        </p:nvSpPr>
        <p:spPr/>
        <p:txBody>
          <a:bodyPr/>
          <a:lstStyle>
            <a:lvl1pPr>
              <a:defRPr>
                <a:latin typeface="Trebuchet MS" panose="020B0603020202020204" pitchFamily="34" charset="0"/>
                <a:ea typeface="Meiryo UI" panose="020B0604030504040204" pitchFamily="50" charset="-128"/>
              </a:defRPr>
            </a:lvl1pPr>
          </a:lstStyle>
          <a:p>
            <a:fld id="{77C61476-8A35-4B46-AE1F-AEB8558ADE59}" type="slidenum">
              <a:rPr lang="en-US" smtClean="0"/>
              <a:pPr/>
              <a:t>‹#›</a:t>
            </a:fld>
            <a:endParaRPr lang="en-US"/>
          </a:p>
        </p:txBody>
      </p:sp>
    </p:spTree>
    <p:extLst>
      <p:ext uri="{BB962C8B-B14F-4D97-AF65-F5344CB8AC3E}">
        <p14:creationId xmlns:p14="http://schemas.microsoft.com/office/powerpoint/2010/main" val="31395684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D2597C-8568-FC84-4683-98B63C78BAD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AA9F7D3-D0CA-C6D3-0480-B2ABD91770E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CA969B-3E38-15FA-ACB6-053A7F988547}"/>
              </a:ext>
            </a:extLst>
          </p:cNvPr>
          <p:cNvSpPr>
            <a:spLocks noGrp="1"/>
          </p:cNvSpPr>
          <p:nvPr>
            <p:ph type="dt" sz="half" idx="10"/>
          </p:nvPr>
        </p:nvSpPr>
        <p:spPr/>
        <p:txBody>
          <a:bodyPr/>
          <a:lstStyle/>
          <a:p>
            <a:fld id="{1B78BFAE-1A2F-47D9-9C17-87FD50B5056F}" type="datetime1">
              <a:rPr lang="en-US" smtClean="0"/>
              <a:t>4/27/26</a:t>
            </a:fld>
            <a:endParaRPr lang="en-US"/>
          </a:p>
        </p:txBody>
      </p:sp>
      <p:sp>
        <p:nvSpPr>
          <p:cNvPr id="5" name="Footer Placeholder 4">
            <a:extLst>
              <a:ext uri="{FF2B5EF4-FFF2-40B4-BE49-F238E27FC236}">
                <a16:creationId xmlns:a16="http://schemas.microsoft.com/office/drawing/2014/main" id="{3176E31D-376E-CB8C-459D-ED534852D02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725F67-5E4D-4C68-533C-DEA7E4887E0C}"/>
              </a:ext>
            </a:extLst>
          </p:cNvPr>
          <p:cNvSpPr>
            <a:spLocks noGrp="1"/>
          </p:cNvSpPr>
          <p:nvPr>
            <p:ph type="sldNum" sz="quarter" idx="12"/>
          </p:nvPr>
        </p:nvSpPr>
        <p:spPr/>
        <p:txBody>
          <a:bodyPr/>
          <a:lstStyle/>
          <a:p>
            <a:fld id="{77C61476-8A35-4B46-AE1F-AEB8558ADE59}" type="slidenum">
              <a:rPr lang="en-US" smtClean="0"/>
              <a:t>‹#›</a:t>
            </a:fld>
            <a:endParaRPr lang="en-US"/>
          </a:p>
        </p:txBody>
      </p:sp>
    </p:spTree>
    <p:extLst>
      <p:ext uri="{BB962C8B-B14F-4D97-AF65-F5344CB8AC3E}">
        <p14:creationId xmlns:p14="http://schemas.microsoft.com/office/powerpoint/2010/main" val="20038110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88651A-80D0-354C-5361-19FC507425C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CB517A1-5B9B-2B17-6039-1E3B4B8EB2C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27FE9E3-284D-1E27-616C-119B22FF4D2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CA82014-8D75-A12D-AC12-3D61D8E8389D}"/>
              </a:ext>
            </a:extLst>
          </p:cNvPr>
          <p:cNvSpPr>
            <a:spLocks noGrp="1"/>
          </p:cNvSpPr>
          <p:nvPr>
            <p:ph type="dt" sz="half" idx="10"/>
          </p:nvPr>
        </p:nvSpPr>
        <p:spPr/>
        <p:txBody>
          <a:bodyPr/>
          <a:lstStyle/>
          <a:p>
            <a:fld id="{9E9E0D48-E706-419A-A519-7924B16C9238}" type="datetime1">
              <a:rPr lang="en-US" smtClean="0"/>
              <a:t>4/27/26</a:t>
            </a:fld>
            <a:endParaRPr lang="en-US"/>
          </a:p>
        </p:txBody>
      </p:sp>
      <p:sp>
        <p:nvSpPr>
          <p:cNvPr id="6" name="Footer Placeholder 5">
            <a:extLst>
              <a:ext uri="{FF2B5EF4-FFF2-40B4-BE49-F238E27FC236}">
                <a16:creationId xmlns:a16="http://schemas.microsoft.com/office/drawing/2014/main" id="{D1CE4E3A-BCF3-ECB2-379D-570719E8AD3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E1343FC-AD45-DE8C-0343-4F23D7A3C430}"/>
              </a:ext>
            </a:extLst>
          </p:cNvPr>
          <p:cNvSpPr>
            <a:spLocks noGrp="1"/>
          </p:cNvSpPr>
          <p:nvPr>
            <p:ph type="sldNum" sz="quarter" idx="12"/>
          </p:nvPr>
        </p:nvSpPr>
        <p:spPr/>
        <p:txBody>
          <a:bodyPr/>
          <a:lstStyle/>
          <a:p>
            <a:fld id="{77C61476-8A35-4B46-AE1F-AEB8558ADE59}" type="slidenum">
              <a:rPr lang="en-US" smtClean="0"/>
              <a:t>‹#›</a:t>
            </a:fld>
            <a:endParaRPr lang="en-US"/>
          </a:p>
        </p:txBody>
      </p:sp>
    </p:spTree>
    <p:extLst>
      <p:ext uri="{BB962C8B-B14F-4D97-AF65-F5344CB8AC3E}">
        <p14:creationId xmlns:p14="http://schemas.microsoft.com/office/powerpoint/2010/main" val="2292476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B7B9F6-FBA1-DBEF-3728-095B53F47BB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1A1A37E-D98A-EA7C-44B1-91AD0CB850E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5D6E8FA-E13E-C47C-0EEA-1785CAEB5C4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8643617-048E-B50F-79A6-9023997629D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376F200-AF6A-A773-53D3-B8F56D278BF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2BFBB50-7152-0EB5-1614-86D61F9B0473}"/>
              </a:ext>
            </a:extLst>
          </p:cNvPr>
          <p:cNvSpPr>
            <a:spLocks noGrp="1"/>
          </p:cNvSpPr>
          <p:nvPr>
            <p:ph type="dt" sz="half" idx="10"/>
          </p:nvPr>
        </p:nvSpPr>
        <p:spPr/>
        <p:txBody>
          <a:bodyPr/>
          <a:lstStyle/>
          <a:p>
            <a:fld id="{DC099D67-BB9C-4333-8B6A-BDE876090073}" type="datetime1">
              <a:rPr lang="en-US" smtClean="0"/>
              <a:t>4/27/26</a:t>
            </a:fld>
            <a:endParaRPr lang="en-US"/>
          </a:p>
        </p:txBody>
      </p:sp>
      <p:sp>
        <p:nvSpPr>
          <p:cNvPr id="8" name="Footer Placeholder 7">
            <a:extLst>
              <a:ext uri="{FF2B5EF4-FFF2-40B4-BE49-F238E27FC236}">
                <a16:creationId xmlns:a16="http://schemas.microsoft.com/office/drawing/2014/main" id="{6E85EA43-EC78-F07C-BC70-B32527238F7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BF6885F-BD48-9AB4-256E-EA8E3A59888B}"/>
              </a:ext>
            </a:extLst>
          </p:cNvPr>
          <p:cNvSpPr>
            <a:spLocks noGrp="1"/>
          </p:cNvSpPr>
          <p:nvPr>
            <p:ph type="sldNum" sz="quarter" idx="12"/>
          </p:nvPr>
        </p:nvSpPr>
        <p:spPr/>
        <p:txBody>
          <a:bodyPr/>
          <a:lstStyle/>
          <a:p>
            <a:fld id="{77C61476-8A35-4B46-AE1F-AEB8558ADE59}" type="slidenum">
              <a:rPr lang="en-US" smtClean="0"/>
              <a:t>‹#›</a:t>
            </a:fld>
            <a:endParaRPr lang="en-US"/>
          </a:p>
        </p:txBody>
      </p:sp>
    </p:spTree>
    <p:extLst>
      <p:ext uri="{BB962C8B-B14F-4D97-AF65-F5344CB8AC3E}">
        <p14:creationId xmlns:p14="http://schemas.microsoft.com/office/powerpoint/2010/main" val="10965009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F05C0F-727D-81A1-8AFB-B0C38B44768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D26C14B-8CD7-A0D4-52F2-82CEB289F2BD}"/>
              </a:ext>
            </a:extLst>
          </p:cNvPr>
          <p:cNvSpPr>
            <a:spLocks noGrp="1"/>
          </p:cNvSpPr>
          <p:nvPr>
            <p:ph type="dt" sz="half" idx="10"/>
          </p:nvPr>
        </p:nvSpPr>
        <p:spPr/>
        <p:txBody>
          <a:bodyPr/>
          <a:lstStyle/>
          <a:p>
            <a:fld id="{07F2FE8D-8061-4EE5-A268-02A5F62427C6}" type="datetime1">
              <a:rPr lang="en-US" smtClean="0"/>
              <a:t>4/27/26</a:t>
            </a:fld>
            <a:endParaRPr lang="en-US"/>
          </a:p>
        </p:txBody>
      </p:sp>
      <p:sp>
        <p:nvSpPr>
          <p:cNvPr id="4" name="Footer Placeholder 3">
            <a:extLst>
              <a:ext uri="{FF2B5EF4-FFF2-40B4-BE49-F238E27FC236}">
                <a16:creationId xmlns:a16="http://schemas.microsoft.com/office/drawing/2014/main" id="{0285AFA7-1B97-E96C-2C20-500BCA79616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4FF574D-F568-102B-80C1-09505E6FAE62}"/>
              </a:ext>
            </a:extLst>
          </p:cNvPr>
          <p:cNvSpPr>
            <a:spLocks noGrp="1"/>
          </p:cNvSpPr>
          <p:nvPr>
            <p:ph type="sldNum" sz="quarter" idx="12"/>
          </p:nvPr>
        </p:nvSpPr>
        <p:spPr/>
        <p:txBody>
          <a:bodyPr/>
          <a:lstStyle/>
          <a:p>
            <a:fld id="{77C61476-8A35-4B46-AE1F-AEB8558ADE59}" type="slidenum">
              <a:rPr lang="en-US" smtClean="0"/>
              <a:t>‹#›</a:t>
            </a:fld>
            <a:endParaRPr lang="en-US"/>
          </a:p>
        </p:txBody>
      </p:sp>
      <p:sp>
        <p:nvSpPr>
          <p:cNvPr id="6" name="Slide Number Placeholder 5">
            <a:extLst>
              <a:ext uri="{FF2B5EF4-FFF2-40B4-BE49-F238E27FC236}">
                <a16:creationId xmlns:a16="http://schemas.microsoft.com/office/drawing/2014/main" id="{041B7DD8-4078-83DE-8166-643540C22036}"/>
              </a:ext>
            </a:extLst>
          </p:cNvPr>
          <p:cNvSpPr txBox="1">
            <a:spLocks/>
          </p:cNvSpPr>
          <p:nvPr userDrawn="1"/>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7C61476-8A35-4B46-AE1F-AEB8558ADE59}" type="slidenum">
              <a:rPr lang="en-US" smtClean="0"/>
              <a:pPr/>
              <a:t>‹#›</a:t>
            </a:fld>
            <a:endParaRPr lang="en-US"/>
          </a:p>
        </p:txBody>
      </p:sp>
    </p:spTree>
    <p:extLst>
      <p:ext uri="{BB962C8B-B14F-4D97-AF65-F5344CB8AC3E}">
        <p14:creationId xmlns:p14="http://schemas.microsoft.com/office/powerpoint/2010/main" val="32428780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D462CC2-85FD-C2D2-A95A-863BA34125CF}"/>
              </a:ext>
            </a:extLst>
          </p:cNvPr>
          <p:cNvSpPr>
            <a:spLocks noGrp="1"/>
          </p:cNvSpPr>
          <p:nvPr>
            <p:ph type="dt" sz="half" idx="10"/>
          </p:nvPr>
        </p:nvSpPr>
        <p:spPr/>
        <p:txBody>
          <a:bodyPr/>
          <a:lstStyle/>
          <a:p>
            <a:fld id="{F6982632-FF31-401F-94FA-5D79BCDF4A57}" type="datetime1">
              <a:rPr lang="en-US" smtClean="0"/>
              <a:t>4/27/26</a:t>
            </a:fld>
            <a:endParaRPr lang="en-US"/>
          </a:p>
        </p:txBody>
      </p:sp>
      <p:sp>
        <p:nvSpPr>
          <p:cNvPr id="3" name="Footer Placeholder 2">
            <a:extLst>
              <a:ext uri="{FF2B5EF4-FFF2-40B4-BE49-F238E27FC236}">
                <a16:creationId xmlns:a16="http://schemas.microsoft.com/office/drawing/2014/main" id="{A322D0CC-BA75-B511-A3ED-73FBC14F2F1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85C718D-CFAC-2938-5A7E-4022F412E199}"/>
              </a:ext>
            </a:extLst>
          </p:cNvPr>
          <p:cNvSpPr>
            <a:spLocks noGrp="1"/>
          </p:cNvSpPr>
          <p:nvPr>
            <p:ph type="sldNum" sz="quarter" idx="12"/>
          </p:nvPr>
        </p:nvSpPr>
        <p:spPr/>
        <p:txBody>
          <a:bodyPr/>
          <a:lstStyle/>
          <a:p>
            <a:fld id="{77C61476-8A35-4B46-AE1F-AEB8558ADE59}" type="slidenum">
              <a:rPr lang="en-US" smtClean="0"/>
              <a:t>‹#›</a:t>
            </a:fld>
            <a:endParaRPr lang="en-US"/>
          </a:p>
        </p:txBody>
      </p:sp>
    </p:spTree>
    <p:extLst>
      <p:ext uri="{BB962C8B-B14F-4D97-AF65-F5344CB8AC3E}">
        <p14:creationId xmlns:p14="http://schemas.microsoft.com/office/powerpoint/2010/main" val="4071816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3C644-8B6A-6D11-6356-4409A542092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597C4D7-48AC-9CE2-AF88-31745BF34F6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C3AE2F4-E74B-84A5-9DBC-11AA7E73CA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0903E91-09BB-DAA2-CF82-20C4005F9BF2}"/>
              </a:ext>
            </a:extLst>
          </p:cNvPr>
          <p:cNvSpPr>
            <a:spLocks noGrp="1"/>
          </p:cNvSpPr>
          <p:nvPr>
            <p:ph type="dt" sz="half" idx="10"/>
          </p:nvPr>
        </p:nvSpPr>
        <p:spPr/>
        <p:txBody>
          <a:bodyPr/>
          <a:lstStyle/>
          <a:p>
            <a:fld id="{4FA441B7-E7A2-4892-A292-DE1A9C44F178}" type="datetime1">
              <a:rPr lang="en-US" smtClean="0"/>
              <a:t>4/27/26</a:t>
            </a:fld>
            <a:endParaRPr lang="en-US"/>
          </a:p>
        </p:txBody>
      </p:sp>
      <p:sp>
        <p:nvSpPr>
          <p:cNvPr id="6" name="Footer Placeholder 5">
            <a:extLst>
              <a:ext uri="{FF2B5EF4-FFF2-40B4-BE49-F238E27FC236}">
                <a16:creationId xmlns:a16="http://schemas.microsoft.com/office/drawing/2014/main" id="{F66BB749-E236-4C76-1590-9918317C9D6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16A1ACA-3040-71D7-F69E-453FD5B11176}"/>
              </a:ext>
            </a:extLst>
          </p:cNvPr>
          <p:cNvSpPr>
            <a:spLocks noGrp="1"/>
          </p:cNvSpPr>
          <p:nvPr>
            <p:ph type="sldNum" sz="quarter" idx="12"/>
          </p:nvPr>
        </p:nvSpPr>
        <p:spPr/>
        <p:txBody>
          <a:bodyPr/>
          <a:lstStyle/>
          <a:p>
            <a:fld id="{77C61476-8A35-4B46-AE1F-AEB8558ADE59}" type="slidenum">
              <a:rPr lang="en-US" smtClean="0"/>
              <a:t>‹#›</a:t>
            </a:fld>
            <a:endParaRPr lang="en-US"/>
          </a:p>
        </p:txBody>
      </p:sp>
    </p:spTree>
    <p:extLst>
      <p:ext uri="{BB962C8B-B14F-4D97-AF65-F5344CB8AC3E}">
        <p14:creationId xmlns:p14="http://schemas.microsoft.com/office/powerpoint/2010/main" val="25983696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3F9492-15B5-9EAA-B8BC-91F88E8213A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D23D829-C291-3088-DA60-EA5DCEF6897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C52CE6F-C40A-6F3C-80C3-1FB56F3DCC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989A48-1FB6-A0BE-E496-4A7C27978D62}"/>
              </a:ext>
            </a:extLst>
          </p:cNvPr>
          <p:cNvSpPr>
            <a:spLocks noGrp="1"/>
          </p:cNvSpPr>
          <p:nvPr>
            <p:ph type="dt" sz="half" idx="10"/>
          </p:nvPr>
        </p:nvSpPr>
        <p:spPr/>
        <p:txBody>
          <a:bodyPr/>
          <a:lstStyle/>
          <a:p>
            <a:fld id="{83A90DBA-C13B-4AEC-9BB6-9CD4D1665ED9}" type="datetime1">
              <a:rPr lang="en-US" smtClean="0"/>
              <a:t>4/27/26</a:t>
            </a:fld>
            <a:endParaRPr lang="en-US"/>
          </a:p>
        </p:txBody>
      </p:sp>
      <p:sp>
        <p:nvSpPr>
          <p:cNvPr id="6" name="Footer Placeholder 5">
            <a:extLst>
              <a:ext uri="{FF2B5EF4-FFF2-40B4-BE49-F238E27FC236}">
                <a16:creationId xmlns:a16="http://schemas.microsoft.com/office/drawing/2014/main" id="{CE5148DC-923E-290C-433D-292F8AA4F81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9AE92D2-2848-D269-37A5-04881FFC4CAA}"/>
              </a:ext>
            </a:extLst>
          </p:cNvPr>
          <p:cNvSpPr>
            <a:spLocks noGrp="1"/>
          </p:cNvSpPr>
          <p:nvPr>
            <p:ph type="sldNum" sz="quarter" idx="12"/>
          </p:nvPr>
        </p:nvSpPr>
        <p:spPr/>
        <p:txBody>
          <a:bodyPr/>
          <a:lstStyle/>
          <a:p>
            <a:fld id="{77C61476-8A35-4B46-AE1F-AEB8558ADE59}" type="slidenum">
              <a:rPr lang="en-US" smtClean="0"/>
              <a:t>‹#›</a:t>
            </a:fld>
            <a:endParaRPr lang="en-US"/>
          </a:p>
        </p:txBody>
      </p:sp>
    </p:spTree>
    <p:extLst>
      <p:ext uri="{BB962C8B-B14F-4D97-AF65-F5344CB8AC3E}">
        <p14:creationId xmlns:p14="http://schemas.microsoft.com/office/powerpoint/2010/main" val="1374474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oleObject" Target="../embeddings/oleObject1.bin"/></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ags" Target="../tags/tag3.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1.emf"/><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oleObject" Target="../embeddings/oleObject2.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61BE13FE-9677-53AB-3CAA-CD48B9FC1B43}"/>
              </a:ext>
            </a:extLst>
          </p:cNvPr>
          <p:cNvGraphicFramePr>
            <a:graphicFrameLocks noChangeAspect="1"/>
          </p:cNvGraphicFramePr>
          <p:nvPr userDrawn="1">
            <p:custDataLst>
              <p:tags r:id="rId13"/>
            </p:custDataLst>
            <p:extLst>
              <p:ext uri="{D42A27DB-BD31-4B8C-83A1-F6EECF244321}">
                <p14:modId xmlns:p14="http://schemas.microsoft.com/office/powerpoint/2010/main" val="122370130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14" imgW="406" imgH="403" progId="TCLayout.ActiveDocument.1">
                  <p:embed/>
                </p:oleObj>
              </mc:Choice>
              <mc:Fallback>
                <p:oleObj name="think-cellスライド" r:id="rId14" imgW="406" imgH="403" progId="TCLayout.ActiveDocument.1">
                  <p:embed/>
                  <p:pic>
                    <p:nvPicPr>
                      <p:cNvPr id="8" name="think-cell data - do not delete" hidden="1">
                        <a:extLst>
                          <a:ext uri="{FF2B5EF4-FFF2-40B4-BE49-F238E27FC236}">
                            <a16:creationId xmlns:a16="http://schemas.microsoft.com/office/drawing/2014/main" id="{61BE13FE-9677-53AB-3CAA-CD48B9FC1B43}"/>
                          </a:ext>
                        </a:extLst>
                      </p:cNvPr>
                      <p:cNvPicPr/>
                      <p:nvPr/>
                    </p:nvPicPr>
                    <p:blipFill>
                      <a:blip r:embed="rId15"/>
                      <a:stretch>
                        <a:fillRect/>
                      </a:stretch>
                    </p:blipFill>
                    <p:spPr>
                      <a:xfrm>
                        <a:off x="1588" y="1588"/>
                        <a:ext cx="1588" cy="1588"/>
                      </a:xfrm>
                      <a:prstGeom prst="rect">
                        <a:avLst/>
                      </a:prstGeom>
                    </p:spPr>
                  </p:pic>
                </p:oleObj>
              </mc:Fallback>
            </mc:AlternateContent>
          </a:graphicData>
        </a:graphic>
      </p:graphicFrame>
      <p:sp>
        <p:nvSpPr>
          <p:cNvPr id="2" name="Title Placeholder 1">
            <a:extLst>
              <a:ext uri="{FF2B5EF4-FFF2-40B4-BE49-F238E27FC236}">
                <a16:creationId xmlns:a16="http://schemas.microsoft.com/office/drawing/2014/main" id="{77A71918-325D-B5C5-FA85-0B291ADA5C3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8408347-A029-9842-5974-18ADCB37C5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76B3801-A60C-9793-9C96-B6D89A42FAF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rtl="0">
              <a:defRPr sz="1200">
                <a:solidFill>
                  <a:schemeClr val="tx1">
                    <a:tint val="82000"/>
                  </a:schemeClr>
                </a:solidFill>
              </a:defRPr>
            </a:lvl1pPr>
          </a:lstStyle>
          <a:p>
            <a:fld id="{DABF66C0-D93D-4971-86EB-C898814296BC}" type="datetime1">
              <a:rPr lang="en-US" smtClean="0"/>
              <a:pPr/>
              <a:t>4/27/26</a:t>
            </a:fld>
            <a:endParaRPr lang="en-US"/>
          </a:p>
        </p:txBody>
      </p:sp>
      <p:sp>
        <p:nvSpPr>
          <p:cNvPr id="5" name="Footer Placeholder 4">
            <a:extLst>
              <a:ext uri="{FF2B5EF4-FFF2-40B4-BE49-F238E27FC236}">
                <a16:creationId xmlns:a16="http://schemas.microsoft.com/office/drawing/2014/main" id="{38972559-03DD-E02B-AE63-09CF4A4DBE2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rtl="0">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80644CE5-6F7E-2C58-89C7-E6B94BA8599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rtl="0">
              <a:defRPr sz="1200">
                <a:solidFill>
                  <a:schemeClr val="tx1">
                    <a:tint val="82000"/>
                  </a:schemeClr>
                </a:solidFill>
              </a:defRPr>
            </a:lvl1pPr>
          </a:lstStyle>
          <a:p>
            <a:fld id="{77C61476-8A35-4B46-AE1F-AEB8558ADE59}" type="slidenum">
              <a:rPr lang="en-US" smtClean="0"/>
              <a:pPr/>
              <a:t>‹#›</a:t>
            </a:fld>
            <a:endParaRPr lang="en-US"/>
          </a:p>
        </p:txBody>
      </p:sp>
    </p:spTree>
    <p:extLst>
      <p:ext uri="{BB962C8B-B14F-4D97-AF65-F5344CB8AC3E}">
        <p14:creationId xmlns:p14="http://schemas.microsoft.com/office/powerpoint/2010/main" val="711268824"/>
      </p:ext>
    </p:extLst>
  </p:cSld>
  <p:clrMap bg1="lt1" tx1="dk1" bg2="lt2" tx2="dk2" accent1="accent1" accent2="accent2" accent3="accent3" accent4="accent4" accent5="accent5" accent6="accent6" hlink="hlink" folHlink="folHlink"/>
  <p:sldLayoutIdLst>
    <p:sldLayoutId id="2147485751" r:id="rId1"/>
    <p:sldLayoutId id="2147485752" r:id="rId2"/>
    <p:sldLayoutId id="2147485753" r:id="rId3"/>
    <p:sldLayoutId id="2147485754" r:id="rId4"/>
    <p:sldLayoutId id="2147485755" r:id="rId5"/>
    <p:sldLayoutId id="2147485756" r:id="rId6"/>
    <p:sldLayoutId id="2147485757" r:id="rId7"/>
    <p:sldLayoutId id="2147485758" r:id="rId8"/>
    <p:sldLayoutId id="2147485759" r:id="rId9"/>
    <p:sldLayoutId id="2147485760" r:id="rId10"/>
    <p:sldLayoutId id="214748576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61BE13FE-9677-53AB-3CAA-CD48B9FC1B43}"/>
              </a:ext>
            </a:extLst>
          </p:cNvPr>
          <p:cNvGraphicFramePr>
            <a:graphicFrameLocks noChangeAspect="1"/>
          </p:cNvGraphicFramePr>
          <p:nvPr userDrawn="1">
            <p:custDataLst>
              <p:tags r:id="rId13"/>
            </p:custDataLst>
            <p:extLst>
              <p:ext uri="{D42A27DB-BD31-4B8C-83A1-F6EECF244321}">
                <p14:modId xmlns:p14="http://schemas.microsoft.com/office/powerpoint/2010/main" val="417710086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14" imgW="406" imgH="403" progId="TCLayout.ActiveDocument.1">
                  <p:embed/>
                </p:oleObj>
              </mc:Choice>
              <mc:Fallback>
                <p:oleObj name="think-cellスライド" r:id="rId14" imgW="406" imgH="403" progId="TCLayout.ActiveDocument.1">
                  <p:embed/>
                  <p:pic>
                    <p:nvPicPr>
                      <p:cNvPr id="8" name="think-cell data - do not delete" hidden="1">
                        <a:extLst>
                          <a:ext uri="{FF2B5EF4-FFF2-40B4-BE49-F238E27FC236}">
                            <a16:creationId xmlns:a16="http://schemas.microsoft.com/office/drawing/2014/main" id="{61BE13FE-9677-53AB-3CAA-CD48B9FC1B43}"/>
                          </a:ext>
                        </a:extLst>
                      </p:cNvPr>
                      <p:cNvPicPr/>
                      <p:nvPr/>
                    </p:nvPicPr>
                    <p:blipFill>
                      <a:blip r:embed="rId15"/>
                      <a:stretch>
                        <a:fillRect/>
                      </a:stretch>
                    </p:blipFill>
                    <p:spPr>
                      <a:xfrm>
                        <a:off x="1588" y="1588"/>
                        <a:ext cx="1588" cy="1588"/>
                      </a:xfrm>
                      <a:prstGeom prst="rect">
                        <a:avLst/>
                      </a:prstGeom>
                    </p:spPr>
                  </p:pic>
                </p:oleObj>
              </mc:Fallback>
            </mc:AlternateContent>
          </a:graphicData>
        </a:graphic>
      </p:graphicFrame>
      <p:sp>
        <p:nvSpPr>
          <p:cNvPr id="2" name="Title Placeholder 1">
            <a:extLst>
              <a:ext uri="{FF2B5EF4-FFF2-40B4-BE49-F238E27FC236}">
                <a16:creationId xmlns:a16="http://schemas.microsoft.com/office/drawing/2014/main" id="{77A71918-325D-B5C5-FA85-0B291ADA5C3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8408347-A029-9842-5974-18ADCB37C5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76B3801-A60C-9793-9C96-B6D89A42FAF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latin typeface="Trebuchet MS" panose="020B0603020202020204" pitchFamily="34" charset="0"/>
                <a:ea typeface="Meiryo UI" panose="020B0604030504040204" pitchFamily="50" charset="-128"/>
              </a:defRPr>
            </a:lvl1pPr>
          </a:lstStyle>
          <a:p>
            <a:fld id="{DABF66C0-D93D-4971-86EB-C898814296BC}" type="datetime1">
              <a:rPr lang="en-US" smtClean="0"/>
              <a:pPr/>
              <a:t>4/27/26</a:t>
            </a:fld>
            <a:endParaRPr lang="en-US"/>
          </a:p>
        </p:txBody>
      </p:sp>
      <p:sp>
        <p:nvSpPr>
          <p:cNvPr id="5" name="Footer Placeholder 4">
            <a:extLst>
              <a:ext uri="{FF2B5EF4-FFF2-40B4-BE49-F238E27FC236}">
                <a16:creationId xmlns:a16="http://schemas.microsoft.com/office/drawing/2014/main" id="{38972559-03DD-E02B-AE63-09CF4A4DBE2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latin typeface="Trebuchet MS" panose="020B0603020202020204" pitchFamily="34" charset="0"/>
                <a:ea typeface="Meiryo UI" panose="020B0604030504040204" pitchFamily="50" charset="-128"/>
              </a:defRPr>
            </a:lvl1pPr>
          </a:lstStyle>
          <a:p>
            <a:endParaRPr lang="en-US"/>
          </a:p>
        </p:txBody>
      </p:sp>
      <p:sp>
        <p:nvSpPr>
          <p:cNvPr id="6" name="Slide Number Placeholder 5">
            <a:extLst>
              <a:ext uri="{FF2B5EF4-FFF2-40B4-BE49-F238E27FC236}">
                <a16:creationId xmlns:a16="http://schemas.microsoft.com/office/drawing/2014/main" id="{80644CE5-6F7E-2C58-89C7-E6B94BA8599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latin typeface="Trebuchet MS" panose="020B0603020202020204" pitchFamily="34" charset="0"/>
                <a:ea typeface="Meiryo UI" panose="020B0604030504040204" pitchFamily="50" charset="-128"/>
              </a:defRPr>
            </a:lvl1pPr>
          </a:lstStyle>
          <a:p>
            <a:fld id="{77C61476-8A35-4B46-AE1F-AEB8558ADE59}" type="slidenum">
              <a:rPr lang="en-US" smtClean="0"/>
              <a:pPr/>
              <a:t>‹#›</a:t>
            </a:fld>
            <a:endParaRPr lang="en-US"/>
          </a:p>
        </p:txBody>
      </p:sp>
    </p:spTree>
    <p:extLst>
      <p:ext uri="{BB962C8B-B14F-4D97-AF65-F5344CB8AC3E}">
        <p14:creationId xmlns:p14="http://schemas.microsoft.com/office/powerpoint/2010/main" val="835834216"/>
      </p:ext>
    </p:extLst>
  </p:cSld>
  <p:clrMap bg1="lt1" tx1="dk1" bg2="lt2" tx2="dk2" accent1="accent1" accent2="accent2" accent3="accent3" accent4="accent4" accent5="accent5" accent6="accent6" hlink="hlink" folHlink="folHlink"/>
  <p:sldLayoutIdLst>
    <p:sldLayoutId id="2147485839" r:id="rId1"/>
    <p:sldLayoutId id="2147485840" r:id="rId2"/>
    <p:sldLayoutId id="2147485841" r:id="rId3"/>
    <p:sldLayoutId id="2147485842" r:id="rId4"/>
    <p:sldLayoutId id="2147485843" r:id="rId5"/>
    <p:sldLayoutId id="2147485844" r:id="rId6"/>
    <p:sldLayoutId id="2147485845" r:id="rId7"/>
    <p:sldLayoutId id="2147485846" r:id="rId8"/>
    <p:sldLayoutId id="2147485847" r:id="rId9"/>
    <p:sldLayoutId id="2147485848" r:id="rId10"/>
    <p:sldLayoutId id="214748584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Trebuchet MS" panose="020B0603020202020204" pitchFamily="34" charset="0"/>
          <a:ea typeface="Meiryo UI" panose="020B0604030504040204" pitchFamily="50" charset="-128"/>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rebuchet MS" panose="020B0603020202020204" pitchFamily="34" charset="0"/>
          <a:ea typeface="Meiryo UI"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rebuchet MS" panose="020B0603020202020204" pitchFamily="34" charset="0"/>
          <a:ea typeface="Meiryo UI"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rebuchet MS" panose="020B0603020202020204" pitchFamily="34" charset="0"/>
          <a:ea typeface="Meiryo UI"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rebuchet MS" panose="020B0603020202020204" pitchFamily="34" charset="0"/>
          <a:ea typeface="Meiryo UI"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rebuchet MS" panose="020B0603020202020204" pitchFamily="34" charset="0"/>
          <a:ea typeface="Meiryo UI"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06F90E71-A26C-BDBD-7A57-3357162A4FE0}"/>
              </a:ext>
            </a:extLst>
          </p:cNvPr>
          <p:cNvSpPr>
            <a:spLocks noGrp="1"/>
          </p:cNvSpPr>
          <p:nvPr>
            <p:ph type="ctrTitle"/>
          </p:nvPr>
        </p:nvSpPr>
        <p:spPr>
          <a:xfrm>
            <a:off x="1614087" y="1610433"/>
            <a:ext cx="8963827" cy="1999542"/>
          </a:xfrm>
        </p:spPr>
        <p:txBody>
          <a:bodyPr vert="horz">
            <a:normAutofit/>
          </a:bodyPr>
          <a:lstStyle/>
          <a:p>
            <a:r>
              <a:rPr lang="en-US" altLang="ja-JP" sz="4000" dirty="0">
                <a:latin typeface="Trebuchet MS" panose="020B0603020202020204" pitchFamily="34" charset="0"/>
                <a:ea typeface="Meiryo UI" panose="020B0604030504040204" pitchFamily="50" charset="-128"/>
              </a:rPr>
              <a:t>NEDO</a:t>
            </a:r>
            <a:r>
              <a:rPr lang="ja-JP" altLang="en-US" sz="4000" dirty="0">
                <a:latin typeface="Trebuchet MS" panose="020B0603020202020204" pitchFamily="34" charset="0"/>
                <a:ea typeface="Meiryo UI" panose="020B0604030504040204" pitchFamily="50" charset="-128"/>
              </a:rPr>
              <a:t>懸賞金活用型</a:t>
            </a:r>
            <a:br>
              <a:rPr lang="en-US" altLang="ja-JP" sz="4000" dirty="0">
                <a:latin typeface="Trebuchet MS" panose="020B0603020202020204" pitchFamily="34" charset="0"/>
                <a:ea typeface="Meiryo UI" panose="020B0604030504040204" pitchFamily="50" charset="-128"/>
              </a:rPr>
            </a:br>
            <a:r>
              <a:rPr lang="ja-JP" altLang="en-US" sz="4000" dirty="0">
                <a:latin typeface="Trebuchet MS" panose="020B0603020202020204" pitchFamily="34" charset="0"/>
                <a:ea typeface="Meiryo UI" panose="020B0604030504040204" pitchFamily="50" charset="-128"/>
              </a:rPr>
              <a:t>プログラム</a:t>
            </a:r>
            <a:r>
              <a:rPr lang="en-US" altLang="ja-JP" sz="4000" dirty="0">
                <a:latin typeface="Trebuchet MS" panose="020B0603020202020204" pitchFamily="34" charset="0"/>
                <a:ea typeface="Meiryo UI" panose="020B0604030504040204" pitchFamily="50" charset="-128"/>
              </a:rPr>
              <a:t>/</a:t>
            </a:r>
            <a:br>
              <a:rPr lang="en-US" altLang="ja-JP" sz="4000" dirty="0">
                <a:latin typeface="Trebuchet MS" panose="020B0603020202020204" pitchFamily="34" charset="0"/>
                <a:ea typeface="Meiryo UI" panose="020B0604030504040204" pitchFamily="50" charset="-128"/>
              </a:rPr>
            </a:br>
            <a:r>
              <a:rPr lang="en-US" altLang="ja-JP" sz="4000" dirty="0">
                <a:latin typeface="Trebuchet MS" panose="020B0603020202020204" pitchFamily="34" charset="0"/>
                <a:ea typeface="Meiryo UI" panose="020B0604030504040204" pitchFamily="50" charset="-128"/>
              </a:rPr>
              <a:t>Beauty Visionary Awards</a:t>
            </a:r>
            <a:endParaRPr lang="en-US" sz="4000" dirty="0">
              <a:latin typeface="Trebuchet MS" panose="020B0603020202020204" pitchFamily="34" charset="0"/>
              <a:ea typeface="Meiryo UI" panose="020B0604030504040204" pitchFamily="50" charset="-128"/>
            </a:endParaRPr>
          </a:p>
        </p:txBody>
      </p:sp>
      <p:sp>
        <p:nvSpPr>
          <p:cNvPr id="4" name="字幕 3">
            <a:extLst>
              <a:ext uri="{FF2B5EF4-FFF2-40B4-BE49-F238E27FC236}">
                <a16:creationId xmlns:a16="http://schemas.microsoft.com/office/drawing/2014/main" id="{6CCEED2D-2BB7-F179-92EA-2E6767E5C59E}"/>
              </a:ext>
            </a:extLst>
          </p:cNvPr>
          <p:cNvSpPr>
            <a:spLocks noGrp="1"/>
          </p:cNvSpPr>
          <p:nvPr>
            <p:ph type="subTitle" idx="1"/>
          </p:nvPr>
        </p:nvSpPr>
        <p:spPr>
          <a:xfrm>
            <a:off x="1524000" y="3944938"/>
            <a:ext cx="9144000" cy="1655762"/>
          </a:xfrm>
        </p:spPr>
        <p:txBody>
          <a:bodyPr>
            <a:normAutofit fontScale="92500" lnSpcReduction="20000"/>
          </a:bodyPr>
          <a:lstStyle/>
          <a:p>
            <a:r>
              <a:rPr lang="ja-JP" altLang="en-US" sz="2800" b="1" dirty="0">
                <a:latin typeface="Meiryo UI" panose="020B0604030504040204" pitchFamily="50" charset="-128"/>
                <a:ea typeface="Meiryo UI" panose="020B0604030504040204" pitchFamily="50" charset="-128"/>
              </a:rPr>
              <a:t>テーマ</a:t>
            </a:r>
            <a:r>
              <a:rPr lang="en-US" altLang="ja-JP" sz="2800" b="1" dirty="0">
                <a:latin typeface="Meiryo UI" panose="020B0604030504040204" pitchFamily="50" charset="-128"/>
                <a:ea typeface="Meiryo UI" panose="020B0604030504040204" pitchFamily="50" charset="-128"/>
              </a:rPr>
              <a:t>3</a:t>
            </a:r>
          </a:p>
          <a:p>
            <a:r>
              <a:rPr lang="ja-JP" altLang="ja-JP" sz="2800" b="1" dirty="0">
                <a:latin typeface="Meiryo UI" panose="020B0604030504040204" pitchFamily="50" charset="-128"/>
                <a:ea typeface="Meiryo UI" panose="020B0604030504040204" pitchFamily="50" charset="-128"/>
              </a:rPr>
              <a:t>化粧品産業のグローバル対応力強化を実現する</a:t>
            </a:r>
            <a:endParaRPr lang="en-US" altLang="ja-JP" sz="2800" b="1" dirty="0">
              <a:latin typeface="Meiryo UI" panose="020B0604030504040204" pitchFamily="50" charset="-128"/>
              <a:ea typeface="Meiryo UI" panose="020B0604030504040204" pitchFamily="50" charset="-128"/>
            </a:endParaRPr>
          </a:p>
          <a:p>
            <a:r>
              <a:rPr lang="ja-JP" altLang="ja-JP" sz="2800" b="1" dirty="0">
                <a:latin typeface="Meiryo UI" panose="020B0604030504040204" pitchFamily="50" charset="-128"/>
                <a:ea typeface="Meiryo UI" panose="020B0604030504040204" pitchFamily="50" charset="-128"/>
              </a:rPr>
              <a:t>情報集約プラットフォーム開発</a:t>
            </a:r>
            <a:endParaRPr lang="en-US" altLang="ja-JP" sz="2800" b="1" dirty="0">
              <a:latin typeface="Meiryo UI" panose="020B0604030504040204" pitchFamily="50" charset="-128"/>
              <a:ea typeface="Meiryo UI" panose="020B0604030504040204" pitchFamily="50" charset="-128"/>
            </a:endParaRPr>
          </a:p>
          <a:p>
            <a:r>
              <a:rPr lang="ja-JP" altLang="en-US" sz="3500" b="1" dirty="0">
                <a:latin typeface="Meiryo UI" panose="020B0604030504040204" pitchFamily="50" charset="-128"/>
                <a:ea typeface="Meiryo UI" panose="020B0604030504040204" pitchFamily="50" charset="-128"/>
              </a:rPr>
              <a:t>提案書</a:t>
            </a:r>
            <a:endParaRPr lang="en-US" sz="3500" b="1" dirty="0">
              <a:latin typeface="Meiryo UI" panose="020B0604030504040204" pitchFamily="50" charset="-128"/>
              <a:ea typeface="Meiryo UI" panose="020B0604030504040204" pitchFamily="50" charset="-128"/>
            </a:endParaRPr>
          </a:p>
        </p:txBody>
      </p:sp>
      <p:sp>
        <p:nvSpPr>
          <p:cNvPr id="5" name="テキスト プレースホルダー 4">
            <a:extLst>
              <a:ext uri="{FF2B5EF4-FFF2-40B4-BE49-F238E27FC236}">
                <a16:creationId xmlns:a16="http://schemas.microsoft.com/office/drawing/2014/main" id="{AC80F0D9-DA09-E661-360A-19E05FA62F59}"/>
              </a:ext>
            </a:extLst>
          </p:cNvPr>
          <p:cNvSpPr>
            <a:spLocks noGrp="1"/>
          </p:cNvSpPr>
          <p:nvPr>
            <p:ph type="body" sz="quarter" idx="4294967295"/>
          </p:nvPr>
        </p:nvSpPr>
        <p:spPr>
          <a:xfrm>
            <a:off x="664389" y="6209506"/>
            <a:ext cx="6869113" cy="328613"/>
          </a:xfrm>
        </p:spPr>
        <p:txBody>
          <a:bodyPr anchor="ctr">
            <a:normAutofit fontScale="62500" lnSpcReduction="20000"/>
          </a:bodyPr>
          <a:lstStyle/>
          <a:p>
            <a:pPr marL="0" indent="0">
              <a:lnSpc>
                <a:spcPct val="100000"/>
              </a:lnSpc>
              <a:spcBef>
                <a:spcPts val="0"/>
              </a:spcBef>
              <a:buFont typeface="Trebuchet MS" panose="020B0603020202020204" pitchFamily="34" charset="0"/>
              <a:buChar char="​"/>
            </a:pPr>
            <a:r>
              <a:rPr lang="ja-JP" altLang="en-US" dirty="0">
                <a:latin typeface="Trebuchet MS" panose="020B0603020202020204" pitchFamily="34" charset="0"/>
                <a:ea typeface="Meiryo UI" panose="020B0604030504040204" pitchFamily="50" charset="-128"/>
              </a:rPr>
              <a:t>提出日　</a:t>
            </a:r>
            <a:r>
              <a:rPr lang="en-US" altLang="ja-JP" dirty="0">
                <a:latin typeface="Trebuchet MS" panose="020B0603020202020204" pitchFamily="34" charset="0"/>
                <a:ea typeface="Meiryo UI" panose="020B0604030504040204" pitchFamily="50" charset="-128"/>
              </a:rPr>
              <a:t>XX/XX</a:t>
            </a:r>
            <a:r>
              <a:rPr lang="ja-JP" altLang="en-US" dirty="0">
                <a:latin typeface="Trebuchet MS" panose="020B0603020202020204" pitchFamily="34" charset="0"/>
                <a:ea typeface="Meiryo UI" panose="020B0604030504040204" pitchFamily="50" charset="-128"/>
              </a:rPr>
              <a:t>　　応募代表法人名</a:t>
            </a:r>
            <a:r>
              <a:rPr lang="en-US" altLang="ja-JP" dirty="0">
                <a:latin typeface="Trebuchet MS" panose="020B0603020202020204" pitchFamily="34" charset="0"/>
                <a:ea typeface="Meiryo UI" panose="020B0604030504040204" pitchFamily="50" charset="-128"/>
              </a:rPr>
              <a:t>/</a:t>
            </a:r>
            <a:r>
              <a:rPr lang="ja-JP" altLang="en-US" dirty="0">
                <a:latin typeface="Trebuchet MS" panose="020B0603020202020204" pitchFamily="34" charset="0"/>
                <a:ea typeface="Meiryo UI" panose="020B0604030504040204" pitchFamily="50" charset="-128"/>
              </a:rPr>
              <a:t>応募代表者名　</a:t>
            </a:r>
            <a:r>
              <a:rPr lang="en-US" altLang="ja-JP" dirty="0">
                <a:latin typeface="Trebuchet MS" panose="020B0603020202020204" pitchFamily="34" charset="0"/>
                <a:ea typeface="Meiryo UI" panose="020B0604030504040204" pitchFamily="50" charset="-128"/>
              </a:rPr>
              <a:t>XXX</a:t>
            </a:r>
            <a:endParaRPr lang="en-US" dirty="0">
              <a:latin typeface="Trebuchet MS" panose="020B0603020202020204" pitchFamily="34" charset="0"/>
              <a:ea typeface="Meiryo UI" panose="020B0604030504040204" pitchFamily="50" charset="-128"/>
            </a:endParaRPr>
          </a:p>
        </p:txBody>
      </p:sp>
      <p:sp>
        <p:nvSpPr>
          <p:cNvPr id="8" name="Rectangle 7">
            <a:extLst>
              <a:ext uri="{FF2B5EF4-FFF2-40B4-BE49-F238E27FC236}">
                <a16:creationId xmlns:a16="http://schemas.microsoft.com/office/drawing/2014/main" id="{A6FC9592-288E-4747-227C-787627107A4C}"/>
              </a:ext>
            </a:extLst>
          </p:cNvPr>
          <p:cNvSpPr/>
          <p:nvPr/>
        </p:nvSpPr>
        <p:spPr>
          <a:xfrm>
            <a:off x="1297851" y="62477"/>
            <a:ext cx="7572772" cy="1402786"/>
          </a:xfrm>
          <a:prstGeom prst="rect">
            <a:avLst/>
          </a:prstGeom>
          <a:noFill/>
          <a:ln w="19050" cap="flat" cmpd="sng" algn="ctr">
            <a:solidFill>
              <a:srgbClr val="E71C57"/>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324000" marR="0" lvl="1" indent="-216000" algn="l" defTabSz="914400" rtl="0" eaLnBrk="1" fontAlgn="auto" latinLnBrk="0" hangingPunct="1">
              <a:lnSpc>
                <a:spcPct val="100000"/>
              </a:lnSpc>
              <a:spcBef>
                <a:spcPts val="0"/>
              </a:spcBef>
              <a:spcAft>
                <a:spcPts val="0"/>
              </a:spcAft>
              <a:buClr>
                <a:srgbClr val="0E2841"/>
              </a:buClr>
              <a:buSzTx/>
              <a:buFont typeface="Trebuchet MS" panose="020B0603020202020204" pitchFamily="34" charset="0"/>
              <a:buChar char="•"/>
              <a:tabLst/>
              <a:defRPr/>
            </a:pPr>
            <a:r>
              <a:rPr kumimoji="1" lang="ja-JP" altLang="en-US" sz="1400" b="0" i="0" u="none" strike="noStrike" kern="1200" cap="none" spc="0" normalizeH="0" baseline="0" noProof="0" dirty="0">
                <a:ln>
                  <a:noFill/>
                </a:ln>
                <a:solidFill>
                  <a:srgbClr val="E71C57"/>
                </a:solidFill>
                <a:effectLst/>
                <a:uLnTx/>
                <a:uFillTx/>
                <a:latin typeface="Trebuchet MS" panose="020B0603020202020204" pitchFamily="34" charset="0"/>
                <a:ea typeface="Meiryo UI" panose="020B0604030504040204" pitchFamily="50" charset="-128"/>
                <a:cs typeface="+mn-cs"/>
              </a:rPr>
              <a:t>提案書は表紙を</a:t>
            </a:r>
            <a:r>
              <a:rPr kumimoji="1" lang="ja-JP" altLang="en-US" sz="1400" dirty="0">
                <a:solidFill>
                  <a:srgbClr val="E71C57"/>
                </a:solidFill>
                <a:latin typeface="Trebuchet MS" panose="020B0603020202020204" pitchFamily="34" charset="0"/>
                <a:ea typeface="Meiryo UI" panose="020B0604030504040204" pitchFamily="50" charset="-128"/>
              </a:rPr>
              <a:t>除き</a:t>
            </a:r>
            <a:r>
              <a:rPr kumimoji="1" lang="en-US" altLang="ja-JP" sz="1400" b="0" i="0" u="none" strike="noStrike" kern="1200" cap="none" spc="0" normalizeH="0" baseline="0" noProof="0" dirty="0">
                <a:ln>
                  <a:noFill/>
                </a:ln>
                <a:solidFill>
                  <a:srgbClr val="E71C57"/>
                </a:solidFill>
                <a:effectLst/>
                <a:uLnTx/>
                <a:uFillTx/>
                <a:latin typeface="Trebuchet MS" panose="020B0603020202020204" pitchFamily="34" charset="0"/>
                <a:ea typeface="Meiryo UI" panose="020B0604030504040204" pitchFamily="50" charset="-128"/>
                <a:cs typeface="+mn-cs"/>
              </a:rPr>
              <a:t>20</a:t>
            </a:r>
            <a:r>
              <a:rPr kumimoji="1" lang="ja-JP" altLang="en-US" sz="1400" b="0" i="0" u="none" strike="noStrike" kern="1200" cap="none" spc="0" normalizeH="0" baseline="0" noProof="0" dirty="0">
                <a:ln>
                  <a:noFill/>
                </a:ln>
                <a:solidFill>
                  <a:srgbClr val="E71C57"/>
                </a:solidFill>
                <a:effectLst/>
                <a:uLnTx/>
                <a:uFillTx/>
                <a:latin typeface="Trebuchet MS" panose="020B0603020202020204" pitchFamily="34" charset="0"/>
                <a:ea typeface="Meiryo UI" panose="020B0604030504040204" pitchFamily="50" charset="-128"/>
                <a:cs typeface="+mn-cs"/>
              </a:rPr>
              <a:t>枚以内に収めてください</a:t>
            </a:r>
            <a:r>
              <a:rPr kumimoji="1" lang="ja-JP" altLang="en-US" sz="1400" dirty="0">
                <a:solidFill>
                  <a:srgbClr val="E71C57"/>
                </a:solidFill>
                <a:latin typeface="Trebuchet MS" panose="020B0603020202020204" pitchFamily="34" charset="0"/>
                <a:ea typeface="Meiryo UI" panose="020B0604030504040204" pitchFamily="50" charset="-128"/>
              </a:rPr>
              <a:t>（</a:t>
            </a:r>
            <a:r>
              <a:rPr kumimoji="1" lang="ja-JP" altLang="en-US" sz="1400" b="0" i="0" u="none" strike="noStrike" kern="1200" cap="none" spc="0" normalizeH="0" baseline="0" noProof="0" dirty="0">
                <a:ln>
                  <a:noFill/>
                </a:ln>
                <a:solidFill>
                  <a:srgbClr val="E71C57"/>
                </a:solidFill>
                <a:effectLst/>
                <a:uLnTx/>
                <a:uFillTx/>
                <a:latin typeface="Trebuchet MS" panose="020B0603020202020204" pitchFamily="34" charset="0"/>
                <a:ea typeface="Meiryo UI" panose="020B0604030504040204" pitchFamily="50" charset="-128"/>
                <a:cs typeface="+mn-cs"/>
              </a:rPr>
              <a:t>３以降各項目で複数枚作成可能です</a:t>
            </a:r>
            <a:r>
              <a:rPr kumimoji="1" lang="ja-JP" altLang="en-US" sz="1400" dirty="0">
                <a:solidFill>
                  <a:srgbClr val="E71C57"/>
                </a:solidFill>
                <a:latin typeface="Trebuchet MS" panose="020B0603020202020204" pitchFamily="34" charset="0"/>
                <a:ea typeface="Meiryo UI" panose="020B0604030504040204" pitchFamily="50" charset="-128"/>
              </a:rPr>
              <a:t>）</a:t>
            </a:r>
            <a:endParaRPr kumimoji="1" lang="en-US" altLang="ja-JP" sz="1400" b="0" i="0" u="none" strike="noStrike" kern="1200" cap="none" spc="0" normalizeH="0" baseline="0" noProof="0" dirty="0">
              <a:ln>
                <a:noFill/>
              </a:ln>
              <a:solidFill>
                <a:srgbClr val="E71C57"/>
              </a:solidFill>
              <a:effectLst/>
              <a:uLnTx/>
              <a:uFillTx/>
              <a:latin typeface="Trebuchet MS" panose="020B0603020202020204" pitchFamily="34" charset="0"/>
              <a:ea typeface="Meiryo UI" panose="020B0604030504040204" pitchFamily="50" charset="-128"/>
              <a:cs typeface="+mn-cs"/>
            </a:endParaRPr>
          </a:p>
          <a:p>
            <a:pPr marL="324000" marR="0" lvl="1" indent="-216000" algn="l" defTabSz="914400" rtl="0" eaLnBrk="1" fontAlgn="auto" latinLnBrk="0" hangingPunct="1">
              <a:lnSpc>
                <a:spcPct val="100000"/>
              </a:lnSpc>
              <a:spcBef>
                <a:spcPts val="0"/>
              </a:spcBef>
              <a:spcAft>
                <a:spcPts val="0"/>
              </a:spcAft>
              <a:buClr>
                <a:srgbClr val="0E2841"/>
              </a:buClr>
              <a:buSzTx/>
              <a:buFont typeface="Trebuchet MS" panose="020B0603020202020204" pitchFamily="34" charset="0"/>
              <a:buChar char="•"/>
              <a:tabLst/>
              <a:defRPr/>
            </a:pPr>
            <a:r>
              <a:rPr kumimoji="1" lang="ja-JP" altLang="en-US" sz="1400" b="0" i="0" u="none" strike="noStrike" kern="1200" cap="none" spc="0" normalizeH="0" baseline="0" noProof="0" dirty="0">
                <a:ln>
                  <a:noFill/>
                </a:ln>
                <a:solidFill>
                  <a:srgbClr val="E71C57"/>
                </a:solidFill>
                <a:effectLst/>
                <a:uLnTx/>
                <a:uFillTx/>
                <a:latin typeface="Trebuchet MS" panose="020B0603020202020204" pitchFamily="34" charset="0"/>
                <a:ea typeface="Meiryo UI" panose="020B0604030504040204" pitchFamily="50" charset="-128"/>
                <a:cs typeface="+mn-cs"/>
              </a:rPr>
              <a:t>参考資料など、ひな型以外の資料は含めないでください</a:t>
            </a:r>
            <a:endParaRPr kumimoji="1" lang="en-US" altLang="ja-JP" sz="1400" b="0" i="0" u="none" strike="noStrike" kern="1200" cap="none" spc="0" normalizeH="0" baseline="0" noProof="0" dirty="0">
              <a:ln>
                <a:noFill/>
              </a:ln>
              <a:solidFill>
                <a:srgbClr val="E71C57"/>
              </a:solidFill>
              <a:effectLst/>
              <a:uLnTx/>
              <a:uFillTx/>
              <a:latin typeface="Trebuchet MS" panose="020B0603020202020204" pitchFamily="34" charset="0"/>
              <a:ea typeface="Meiryo UI" panose="020B0604030504040204" pitchFamily="50" charset="-128"/>
              <a:cs typeface="+mn-cs"/>
            </a:endParaRPr>
          </a:p>
          <a:p>
            <a:pPr marL="324000" marR="0" lvl="1" indent="-216000" algn="l" defTabSz="914400" rtl="0" eaLnBrk="1" fontAlgn="auto" latinLnBrk="0" hangingPunct="1">
              <a:lnSpc>
                <a:spcPct val="100000"/>
              </a:lnSpc>
              <a:spcBef>
                <a:spcPts val="0"/>
              </a:spcBef>
              <a:spcAft>
                <a:spcPts val="0"/>
              </a:spcAft>
              <a:buClr>
                <a:srgbClr val="0E2841"/>
              </a:buClr>
              <a:buSzTx/>
              <a:buFont typeface="Trebuchet MS" panose="020B0603020202020204" pitchFamily="34" charset="0"/>
              <a:buChar char="•"/>
              <a:tabLst/>
              <a:defRPr/>
            </a:pPr>
            <a:r>
              <a:rPr kumimoji="1" lang="ja-JP" altLang="en-US" sz="1400" b="0" i="0" u="none" strike="noStrike" kern="1200" cap="none" spc="0" normalizeH="0" baseline="0" noProof="0" dirty="0">
                <a:ln>
                  <a:noFill/>
                </a:ln>
                <a:solidFill>
                  <a:srgbClr val="E71C57"/>
                </a:solidFill>
                <a:effectLst/>
                <a:uLnTx/>
                <a:uFillTx/>
                <a:latin typeface="Trebuchet MS" panose="020B0603020202020204" pitchFamily="34" charset="0"/>
                <a:ea typeface="Meiryo UI" panose="020B0604030504040204" pitchFamily="50" charset="-128"/>
                <a:cs typeface="+mn-cs"/>
              </a:rPr>
              <a:t>フォントサイズは</a:t>
            </a:r>
            <a:r>
              <a:rPr kumimoji="1" lang="en-US" altLang="ja-JP" sz="1400" b="0" i="0" u="none" strike="noStrike" kern="1200" cap="none" spc="0" normalizeH="0" baseline="0" noProof="0" dirty="0">
                <a:ln>
                  <a:noFill/>
                </a:ln>
                <a:solidFill>
                  <a:srgbClr val="E71C57"/>
                </a:solidFill>
                <a:effectLst/>
                <a:uLnTx/>
                <a:uFillTx/>
                <a:latin typeface="Trebuchet MS" panose="020B0603020202020204" pitchFamily="34" charset="0"/>
                <a:ea typeface="Meiryo UI" panose="020B0604030504040204" pitchFamily="50" charset="-128"/>
                <a:cs typeface="+mn-cs"/>
              </a:rPr>
              <a:t>12</a:t>
            </a:r>
            <a:r>
              <a:rPr kumimoji="1" lang="ja-JP" altLang="en-US" sz="1400" b="0" i="0" u="none" strike="noStrike" kern="1200" cap="none" spc="0" normalizeH="0" baseline="0" noProof="0" dirty="0">
                <a:ln>
                  <a:noFill/>
                </a:ln>
                <a:solidFill>
                  <a:srgbClr val="E71C57"/>
                </a:solidFill>
                <a:effectLst/>
                <a:uLnTx/>
                <a:uFillTx/>
                <a:latin typeface="Trebuchet MS" panose="020B0603020202020204" pitchFamily="34" charset="0"/>
                <a:ea typeface="Meiryo UI" panose="020B0604030504040204" pitchFamily="50" charset="-128"/>
                <a:cs typeface="+mn-cs"/>
              </a:rPr>
              <a:t>以上にて作成ください</a:t>
            </a:r>
            <a:endParaRPr kumimoji="1" lang="en-US" altLang="ja-JP" sz="1400" b="0" i="0" u="none" strike="noStrike" kern="1200" cap="none" spc="0" normalizeH="0" baseline="0" noProof="0" dirty="0">
              <a:ln>
                <a:noFill/>
              </a:ln>
              <a:solidFill>
                <a:srgbClr val="E71C57"/>
              </a:solidFill>
              <a:effectLst/>
              <a:uLnTx/>
              <a:uFillTx/>
              <a:latin typeface="Trebuchet MS" panose="020B0603020202020204" pitchFamily="34" charset="0"/>
              <a:ea typeface="Meiryo UI" panose="020B0604030504040204" pitchFamily="50" charset="-128"/>
              <a:cs typeface="+mn-cs"/>
            </a:endParaRPr>
          </a:p>
          <a:p>
            <a:pPr marL="324000" marR="0" lvl="1" indent="-216000" algn="l" defTabSz="914400" rtl="0" eaLnBrk="1" fontAlgn="auto" latinLnBrk="0" hangingPunct="1">
              <a:lnSpc>
                <a:spcPct val="100000"/>
              </a:lnSpc>
              <a:spcBef>
                <a:spcPts val="0"/>
              </a:spcBef>
              <a:spcAft>
                <a:spcPts val="0"/>
              </a:spcAft>
              <a:buClr>
                <a:srgbClr val="0E2841"/>
              </a:buClr>
              <a:buSzTx/>
              <a:buFont typeface="Trebuchet MS" panose="020B0603020202020204" pitchFamily="34" charset="0"/>
              <a:buChar char="•"/>
              <a:tabLst/>
              <a:defRPr/>
            </a:pPr>
            <a:r>
              <a:rPr kumimoji="1" lang="ja-JP" altLang="en-US" sz="1400" b="0" i="0" u="none" strike="noStrike" kern="1200" cap="none" spc="0" normalizeH="0" baseline="0" noProof="0" dirty="0">
                <a:ln>
                  <a:noFill/>
                </a:ln>
                <a:solidFill>
                  <a:srgbClr val="E71C57"/>
                </a:solidFill>
                <a:effectLst/>
                <a:uLnTx/>
                <a:uFillTx/>
                <a:latin typeface="Trebuchet MS" panose="020B0603020202020204" pitchFamily="34" charset="0"/>
                <a:ea typeface="Meiryo UI" panose="020B0604030504040204" pitchFamily="50" charset="-128"/>
                <a:cs typeface="+mn-cs"/>
              </a:rPr>
              <a:t>各スライド内に記載の青字は消去頂き提案内容をご記載ください</a:t>
            </a:r>
            <a:endParaRPr kumimoji="1" lang="en-US" altLang="ja-JP" sz="1400" b="0" i="0" u="none" strike="noStrike" kern="1200" cap="none" spc="0" normalizeH="0" baseline="0" noProof="0" dirty="0">
              <a:ln>
                <a:noFill/>
              </a:ln>
              <a:solidFill>
                <a:srgbClr val="E71C57"/>
              </a:solidFill>
              <a:effectLst/>
              <a:uLnTx/>
              <a:uFillTx/>
              <a:latin typeface="Trebuchet MS" panose="020B0603020202020204" pitchFamily="34" charset="0"/>
              <a:ea typeface="Meiryo UI" panose="020B0604030504040204" pitchFamily="50" charset="-128"/>
              <a:cs typeface="+mn-cs"/>
            </a:endParaRPr>
          </a:p>
          <a:p>
            <a:pPr marL="324000" marR="0" lvl="1" indent="-216000" algn="l" defTabSz="914400" rtl="0" eaLnBrk="1" fontAlgn="auto" latinLnBrk="0" hangingPunct="1">
              <a:lnSpc>
                <a:spcPct val="100000"/>
              </a:lnSpc>
              <a:spcBef>
                <a:spcPts val="0"/>
              </a:spcBef>
              <a:spcAft>
                <a:spcPts val="0"/>
              </a:spcAft>
              <a:buClr>
                <a:srgbClr val="0E2841"/>
              </a:buClr>
              <a:buSzTx/>
              <a:buFont typeface="Trebuchet MS" panose="020B0603020202020204" pitchFamily="34" charset="0"/>
              <a:buChar char="•"/>
              <a:tabLst/>
              <a:defRPr/>
            </a:pPr>
            <a:r>
              <a:rPr kumimoji="1" lang="ja-JP" altLang="en-US" sz="1400" b="0" i="0" u="none" strike="noStrike" kern="1200" cap="none" spc="0" normalizeH="0" baseline="0" noProof="0" dirty="0">
                <a:ln>
                  <a:noFill/>
                </a:ln>
                <a:solidFill>
                  <a:srgbClr val="E71C57"/>
                </a:solidFill>
                <a:effectLst/>
                <a:uLnTx/>
                <a:uFillTx/>
                <a:latin typeface="Trebuchet MS" panose="020B0603020202020204" pitchFamily="34" charset="0"/>
                <a:ea typeface="Meiryo UI" panose="020B0604030504040204" pitchFamily="50" charset="-128"/>
                <a:cs typeface="+mn-cs"/>
              </a:rPr>
              <a:t>赤字ワッペン、水色ワッペンは削除し提出してください</a:t>
            </a:r>
            <a:endParaRPr kumimoji="1" lang="en-US" altLang="ja-JP" sz="1400" b="0" i="0" u="none" strike="noStrike" kern="1200" cap="none" spc="0" normalizeH="0" baseline="0" noProof="0" dirty="0">
              <a:ln>
                <a:noFill/>
              </a:ln>
              <a:solidFill>
                <a:srgbClr val="E71C57"/>
              </a:solidFill>
              <a:effectLst/>
              <a:uLnTx/>
              <a:uFillTx/>
              <a:latin typeface="Trebuchet MS" panose="020B0603020202020204" pitchFamily="34" charset="0"/>
              <a:ea typeface="Meiryo UI" panose="020B0604030504040204" pitchFamily="50" charset="-128"/>
              <a:cs typeface="+mn-cs"/>
            </a:endParaRPr>
          </a:p>
          <a:p>
            <a:pPr marL="324000" marR="0" lvl="1" indent="-216000" algn="l" defTabSz="914400" rtl="0" eaLnBrk="1" fontAlgn="auto" latinLnBrk="0" hangingPunct="1">
              <a:lnSpc>
                <a:spcPct val="100000"/>
              </a:lnSpc>
              <a:spcBef>
                <a:spcPts val="0"/>
              </a:spcBef>
              <a:spcAft>
                <a:spcPts val="0"/>
              </a:spcAft>
              <a:buClr>
                <a:srgbClr val="0E2841"/>
              </a:buClr>
              <a:buSzTx/>
              <a:buFont typeface="Trebuchet MS" panose="020B0603020202020204" pitchFamily="34" charset="0"/>
              <a:buChar char="•"/>
              <a:tabLst/>
              <a:defRPr/>
            </a:pPr>
            <a:r>
              <a:rPr kumimoji="1" lang="en-US" altLang="ja-JP" sz="1400" b="0" i="0" u="none" strike="noStrike" kern="1200" cap="none" spc="0" normalizeH="0" baseline="0" noProof="0" dirty="0">
                <a:ln>
                  <a:noFill/>
                </a:ln>
                <a:solidFill>
                  <a:srgbClr val="E71C57"/>
                </a:solidFill>
                <a:effectLst/>
                <a:uLnTx/>
                <a:uFillTx/>
                <a:latin typeface="Trebuchet MS" panose="020B0603020202020204" pitchFamily="34" charset="0"/>
                <a:ea typeface="Meiryo UI" panose="020B0604030504040204" pitchFamily="50" charset="-128"/>
                <a:cs typeface="+mn-cs"/>
              </a:rPr>
              <a:t>pptx</a:t>
            </a:r>
            <a:r>
              <a:rPr kumimoji="1" lang="ja-JP" altLang="en-US" sz="1400" b="0" i="0" u="none" strike="noStrike" kern="1200" cap="none" spc="0" normalizeH="0" baseline="0" noProof="0" dirty="0">
                <a:ln>
                  <a:noFill/>
                </a:ln>
                <a:solidFill>
                  <a:srgbClr val="E71C57"/>
                </a:solidFill>
                <a:effectLst/>
                <a:uLnTx/>
                <a:uFillTx/>
                <a:latin typeface="Trebuchet MS" panose="020B0603020202020204" pitchFamily="34" charset="0"/>
                <a:ea typeface="Meiryo UI" panose="020B0604030504040204" pitchFamily="50" charset="-128"/>
                <a:cs typeface="+mn-cs"/>
              </a:rPr>
              <a:t>ファイルのままで提出してください</a:t>
            </a:r>
            <a:endParaRPr kumimoji="1" lang="en-US" altLang="ja-JP" sz="1400" b="0" i="0" u="none" strike="noStrike" kern="1200" cap="none" spc="0" normalizeH="0" baseline="0" noProof="0" dirty="0">
              <a:ln>
                <a:noFill/>
              </a:ln>
              <a:solidFill>
                <a:srgbClr val="E71C57"/>
              </a:solidFill>
              <a:effectLst/>
              <a:uLnTx/>
              <a:uFillTx/>
              <a:latin typeface="Trebuchet MS" panose="020B0603020202020204" pitchFamily="34" charset="0"/>
              <a:ea typeface="Meiryo UI" panose="020B0604030504040204" pitchFamily="50" charset="-128"/>
              <a:cs typeface="+mn-cs"/>
            </a:endParaRPr>
          </a:p>
        </p:txBody>
      </p:sp>
      <p:sp>
        <p:nvSpPr>
          <p:cNvPr id="7" name="正方形/長方形 3">
            <a:extLst>
              <a:ext uri="{FF2B5EF4-FFF2-40B4-BE49-F238E27FC236}">
                <a16:creationId xmlns:a16="http://schemas.microsoft.com/office/drawing/2014/main" id="{6D67CC4D-5A03-F4AA-C545-2E7DF2626F8B}"/>
              </a:ext>
            </a:extLst>
          </p:cNvPr>
          <p:cNvSpPr/>
          <p:nvPr/>
        </p:nvSpPr>
        <p:spPr>
          <a:xfrm>
            <a:off x="1" y="0"/>
            <a:ext cx="1162050" cy="314325"/>
          </a:xfrm>
          <a:prstGeom prst="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様式３</a:t>
            </a:r>
            <a:endParaRPr kumimoji="1" 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2" name="正方形/長方形 3">
            <a:extLst>
              <a:ext uri="{FF2B5EF4-FFF2-40B4-BE49-F238E27FC236}">
                <a16:creationId xmlns:a16="http://schemas.microsoft.com/office/drawing/2014/main" id="{3E950B3E-DE5F-E4F8-6644-BC3DB7C2DC1A}"/>
              </a:ext>
            </a:extLst>
          </p:cNvPr>
          <p:cNvSpPr/>
          <p:nvPr/>
        </p:nvSpPr>
        <p:spPr>
          <a:xfrm>
            <a:off x="10236805" y="0"/>
            <a:ext cx="1955195" cy="480817"/>
          </a:xfrm>
          <a:prstGeom prst="rect">
            <a:avLst/>
          </a:prstGeom>
          <a:solidFill>
            <a:schemeClr val="tx2">
              <a:lumMod val="10000"/>
              <a:lumOff val="90000"/>
            </a:schemeClr>
          </a:solidFill>
          <a:ln w="9525" cap="rnd" cmpd="sng" algn="ctr">
            <a:solidFill>
              <a:schemeClr val="tx2">
                <a:lumMod val="10000"/>
                <a:lumOff val="9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prstClr val="black"/>
                </a:solidFill>
                <a:effectLst/>
                <a:uLnTx/>
                <a:uFillTx/>
                <a:latin typeface="Trebuchet MS" panose="020B0603020202020204" pitchFamily="34" charset="0"/>
                <a:ea typeface="Meiryo UI" panose="020B0604030504040204" pitchFamily="50" charset="-128"/>
                <a:cs typeface="+mn-cs"/>
              </a:rPr>
              <a:t>ひな型</a:t>
            </a:r>
            <a:endParaRPr kumimoji="1" lang="en-US" sz="1600" b="0" i="0" u="none" strike="noStrike" kern="1200" cap="none" spc="0" normalizeH="0" baseline="0" noProof="0">
              <a:ln>
                <a:noFill/>
              </a:ln>
              <a:solidFill>
                <a:prstClr val="black"/>
              </a:solidFill>
              <a:effectLst/>
              <a:uLnTx/>
              <a:uFillTx/>
              <a:latin typeface="Trebuchet MS" panose="020B0603020202020204" pitchFamily="34" charset="0"/>
              <a:ea typeface="Meiryo UI" panose="020B0604030504040204" pitchFamily="50" charset="-128"/>
              <a:cs typeface="+mn-cs"/>
            </a:endParaRPr>
          </a:p>
        </p:txBody>
      </p:sp>
    </p:spTree>
    <p:extLst>
      <p:ext uri="{BB962C8B-B14F-4D97-AF65-F5344CB8AC3E}">
        <p14:creationId xmlns:p14="http://schemas.microsoft.com/office/powerpoint/2010/main" val="3522916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56EC49-EE49-BFE6-E8BE-B14E11083223}"/>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40BF7DA8-2465-1816-363C-B70477A1794F}"/>
              </a:ext>
            </a:extLst>
          </p:cNvPr>
          <p:cNvSpPr>
            <a:spLocks noGrp="1"/>
          </p:cNvSpPr>
          <p:nvPr>
            <p:ph type="title"/>
          </p:nvPr>
        </p:nvSpPr>
        <p:spPr>
          <a:xfrm>
            <a:off x="838200" y="315701"/>
            <a:ext cx="10515600" cy="1325563"/>
          </a:xfrm>
        </p:spPr>
        <p:txBody>
          <a:bodyPr vert="horz"/>
          <a:lstStyle/>
          <a:p>
            <a:r>
              <a:rPr kumimoji="1" lang="ja-JP" altLang="en-US" b="1" dirty="0"/>
              <a:t>サマリー</a:t>
            </a:r>
            <a:endParaRPr kumimoji="1" lang="en-US" b="1" dirty="0"/>
          </a:p>
        </p:txBody>
      </p:sp>
      <p:sp>
        <p:nvSpPr>
          <p:cNvPr id="38" name="正方形/長方形 3">
            <a:extLst>
              <a:ext uri="{FF2B5EF4-FFF2-40B4-BE49-F238E27FC236}">
                <a16:creationId xmlns:a16="http://schemas.microsoft.com/office/drawing/2014/main" id="{09172427-7E47-65CC-0924-811A9345185C}"/>
              </a:ext>
            </a:extLst>
          </p:cNvPr>
          <p:cNvSpPr/>
          <p:nvPr/>
        </p:nvSpPr>
        <p:spPr>
          <a:xfrm>
            <a:off x="10236805" y="0"/>
            <a:ext cx="1955195" cy="480817"/>
          </a:xfrm>
          <a:prstGeom prst="rect">
            <a:avLst/>
          </a:prstGeom>
          <a:solidFill>
            <a:schemeClr val="tx2">
              <a:lumMod val="10000"/>
              <a:lumOff val="90000"/>
            </a:schemeClr>
          </a:solidFill>
          <a:ln w="9525" cap="rnd" cmpd="sng" algn="ctr">
            <a:solidFill>
              <a:schemeClr val="tx2">
                <a:lumMod val="10000"/>
                <a:lumOff val="9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prstClr val="black"/>
                </a:solidFill>
                <a:effectLst/>
                <a:uLnTx/>
                <a:uFillTx/>
                <a:latin typeface="Trebuchet MS" panose="020B0603020202020204" pitchFamily="34" charset="0"/>
                <a:ea typeface="Meiryo UI" panose="020B0604030504040204" pitchFamily="50" charset="-128"/>
                <a:cs typeface="+mn-cs"/>
              </a:rPr>
              <a:t>ひな型</a:t>
            </a:r>
            <a:endParaRPr kumimoji="1" lang="en-US" sz="1600" b="0" i="0" u="none" strike="noStrike" kern="1200" cap="none" spc="0" normalizeH="0" baseline="0" noProof="0">
              <a:ln>
                <a:noFill/>
              </a:ln>
              <a:solidFill>
                <a:prstClr val="black"/>
              </a:solidFill>
              <a:effectLst/>
              <a:uLnTx/>
              <a:uFillTx/>
              <a:latin typeface="Trebuchet MS" panose="020B0603020202020204" pitchFamily="34" charset="0"/>
              <a:ea typeface="Meiryo UI" panose="020B0604030504040204" pitchFamily="50" charset="-128"/>
              <a:cs typeface="+mn-cs"/>
            </a:endParaRPr>
          </a:p>
        </p:txBody>
      </p:sp>
      <p:sp>
        <p:nvSpPr>
          <p:cNvPr id="33" name="正方形/長方形 8">
            <a:extLst>
              <a:ext uri="{FF2B5EF4-FFF2-40B4-BE49-F238E27FC236}">
                <a16:creationId xmlns:a16="http://schemas.microsoft.com/office/drawing/2014/main" id="{0AA129E4-0961-54E5-4EAC-27DA67A37322}"/>
              </a:ext>
            </a:extLst>
          </p:cNvPr>
          <p:cNvSpPr/>
          <p:nvPr/>
        </p:nvSpPr>
        <p:spPr>
          <a:xfrm>
            <a:off x="838200" y="1496706"/>
            <a:ext cx="1296000" cy="922034"/>
          </a:xfrm>
          <a:prstGeom prst="rect">
            <a:avLst/>
          </a:prstGeom>
          <a:solidFill>
            <a:schemeClr val="tx2">
              <a:lumMod val="75000"/>
              <a:lumOff val="25000"/>
            </a:schemeClr>
          </a:solidFill>
          <a:ln w="9525" cap="rnd" cmpd="sng" algn="ctr">
            <a:solidFill>
              <a:schemeClr val="tx2">
                <a:lumMod val="75000"/>
                <a:lumOff val="25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ja-JP" altLang="en-US" dirty="0">
                <a:solidFill>
                  <a:srgbClr val="FFFFFF"/>
                </a:solidFill>
                <a:latin typeface="Trebuchet MS" panose="020B0603020202020204" pitchFamily="34" charset="0"/>
                <a:ea typeface="Meiryo UI" panose="020B0604030504040204" pitchFamily="50" charset="-128"/>
              </a:rPr>
              <a:t>応募</a:t>
            </a:r>
            <a:endParaRPr kumimoji="1" lang="en-US" altLang="ja-JP" dirty="0">
              <a:solidFill>
                <a:srgbClr val="FFFFFF"/>
              </a:solidFill>
              <a:latin typeface="Trebuchet MS" panose="020B0603020202020204" pitchFamily="34" charset="0"/>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ja-JP" altLang="en-US" sz="1800" b="0" i="0" u="none" strike="noStrike" kern="1200" cap="none" spc="0" normalizeH="0" baseline="0" noProof="0" dirty="0">
                <a:ln>
                  <a:noFill/>
                </a:ln>
                <a:solidFill>
                  <a:srgbClr val="FFFFFF"/>
                </a:solidFill>
                <a:effectLst/>
                <a:uLnTx/>
                <a:uFillTx/>
                <a:latin typeface="Trebuchet MS" panose="020B0603020202020204" pitchFamily="34" charset="0"/>
                <a:ea typeface="Meiryo UI" panose="020B0604030504040204" pitchFamily="50" charset="-128"/>
                <a:cs typeface="+mn-cs"/>
              </a:rPr>
              <a:t>タイトル</a:t>
            </a:r>
          </a:p>
        </p:txBody>
      </p:sp>
      <p:sp>
        <p:nvSpPr>
          <p:cNvPr id="34" name="正方形/長方形 14">
            <a:extLst>
              <a:ext uri="{FF2B5EF4-FFF2-40B4-BE49-F238E27FC236}">
                <a16:creationId xmlns:a16="http://schemas.microsoft.com/office/drawing/2014/main" id="{2E4E6145-F198-963A-3C75-DB9C88A9E834}"/>
              </a:ext>
            </a:extLst>
          </p:cNvPr>
          <p:cNvSpPr/>
          <p:nvPr/>
        </p:nvSpPr>
        <p:spPr>
          <a:xfrm>
            <a:off x="2293815" y="1496706"/>
            <a:ext cx="9170426" cy="922033"/>
          </a:xfrm>
          <a:prstGeom prst="rect">
            <a:avLst/>
          </a:prstGeom>
          <a:noFill/>
          <a:ln w="9525" cap="rnd" cmpd="sng" algn="ctr">
            <a:solidFill>
              <a:srgbClr val="9A9A9A"/>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accent1"/>
                </a:solidFill>
                <a:latin typeface="Trebuchet MS" panose="020B0603020202020204" pitchFamily="34" charset="0"/>
                <a:ea typeface="Meiryo UI" panose="020B0604030504040204" pitchFamily="50" charset="-128"/>
              </a:rPr>
              <a:t>応募タイトルをご記載ください</a:t>
            </a:r>
            <a:endParaRPr kumimoji="1" lang="en-US" altLang="ja-JP" sz="1200" b="0" i="0" u="none" strike="noStrike" kern="1200" cap="none" spc="0" normalizeH="0" baseline="0" noProof="0" dirty="0">
              <a:ln>
                <a:noFill/>
              </a:ln>
              <a:solidFill>
                <a:schemeClr val="accent1"/>
              </a:solidFill>
              <a:effectLst/>
              <a:uLnTx/>
              <a:uFillTx/>
              <a:latin typeface="Trebuchet MS" panose="020B0603020202020204" pitchFamily="34" charset="0"/>
              <a:ea typeface="Meiryo UI" panose="020B0604030504040204" pitchFamily="50" charset="-128"/>
            </a:endParaRPr>
          </a:p>
        </p:txBody>
      </p:sp>
      <p:sp>
        <p:nvSpPr>
          <p:cNvPr id="3" name="正方形/長方形 8">
            <a:extLst>
              <a:ext uri="{FF2B5EF4-FFF2-40B4-BE49-F238E27FC236}">
                <a16:creationId xmlns:a16="http://schemas.microsoft.com/office/drawing/2014/main" id="{57D49EFF-D4C6-FA53-F8FE-AAE820570CAC}"/>
              </a:ext>
            </a:extLst>
          </p:cNvPr>
          <p:cNvSpPr/>
          <p:nvPr/>
        </p:nvSpPr>
        <p:spPr>
          <a:xfrm>
            <a:off x="838200" y="2582556"/>
            <a:ext cx="1296000" cy="922034"/>
          </a:xfrm>
          <a:prstGeom prst="rect">
            <a:avLst/>
          </a:prstGeom>
          <a:solidFill>
            <a:schemeClr val="tx2">
              <a:lumMod val="75000"/>
              <a:lumOff val="25000"/>
            </a:schemeClr>
          </a:solidFill>
          <a:ln w="9525" cap="rnd" cmpd="sng" algn="ctr">
            <a:solidFill>
              <a:schemeClr val="tx2">
                <a:lumMod val="75000"/>
                <a:lumOff val="25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ja-JP" altLang="en-US" dirty="0">
                <a:solidFill>
                  <a:srgbClr val="FFFFFF"/>
                </a:solidFill>
                <a:latin typeface="Trebuchet MS" panose="020B0603020202020204" pitchFamily="34" charset="0"/>
                <a:ea typeface="Meiryo UI" panose="020B0604030504040204" pitchFamily="50" charset="-128"/>
              </a:rPr>
              <a:t>応募</a:t>
            </a:r>
            <a:r>
              <a:rPr kumimoji="1" lang="ja-JP" altLang="en-US" sz="1800" b="0" i="0" u="none" strike="noStrike" kern="1200" cap="none" spc="0" normalizeH="0" baseline="0" noProof="0" dirty="0">
                <a:ln>
                  <a:noFill/>
                </a:ln>
                <a:solidFill>
                  <a:srgbClr val="FFFFFF"/>
                </a:solidFill>
                <a:effectLst/>
                <a:uLnTx/>
                <a:uFillTx/>
                <a:latin typeface="Trebuchet MS" panose="020B0603020202020204" pitchFamily="34" charset="0"/>
                <a:ea typeface="Meiryo UI" panose="020B0604030504040204" pitchFamily="50" charset="-128"/>
                <a:cs typeface="+mn-cs"/>
              </a:rPr>
              <a:t>者</a:t>
            </a:r>
          </a:p>
        </p:txBody>
      </p:sp>
      <p:sp>
        <p:nvSpPr>
          <p:cNvPr id="4" name="正方形/長方形 14">
            <a:extLst>
              <a:ext uri="{FF2B5EF4-FFF2-40B4-BE49-F238E27FC236}">
                <a16:creationId xmlns:a16="http://schemas.microsoft.com/office/drawing/2014/main" id="{F8D03E98-4160-24A3-E59E-F7A1EBD73E5F}"/>
              </a:ext>
            </a:extLst>
          </p:cNvPr>
          <p:cNvSpPr/>
          <p:nvPr/>
        </p:nvSpPr>
        <p:spPr>
          <a:xfrm>
            <a:off x="2293815" y="2582556"/>
            <a:ext cx="9170426" cy="922033"/>
          </a:xfrm>
          <a:prstGeom prst="rect">
            <a:avLst/>
          </a:prstGeom>
          <a:noFill/>
          <a:ln w="9525" cap="rnd" cmpd="sng" algn="ctr">
            <a:solidFill>
              <a:srgbClr val="9A9A9A"/>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rgbClr val="295E7E"/>
                </a:solidFill>
                <a:latin typeface="Trebuchet MS" panose="020B0603020202020204" pitchFamily="34" charset="0"/>
                <a:ea typeface="Meiryo UI" panose="020B0604030504040204" pitchFamily="50" charset="-128"/>
              </a:rPr>
              <a:t>応募代表法人・応募代表者と応募構成メンバーをご記載ください</a:t>
            </a:r>
            <a:endParaRPr kumimoji="1" lang="en-US" altLang="ja-JP" sz="1200" b="0" i="0" u="none" strike="noStrike" kern="1200" cap="none" spc="0" normalizeH="0" baseline="0" noProof="0" dirty="0">
              <a:ln>
                <a:noFill/>
              </a:ln>
              <a:solidFill>
                <a:prstClr val="black"/>
              </a:solidFill>
              <a:effectLst/>
              <a:uLnTx/>
              <a:uFillTx/>
              <a:latin typeface="Trebuchet MS" panose="020B0603020202020204" pitchFamily="34" charset="0"/>
              <a:ea typeface="Meiryo UI" panose="020B0604030504040204" pitchFamily="50" charset="-128"/>
            </a:endParaRPr>
          </a:p>
        </p:txBody>
      </p:sp>
      <p:sp>
        <p:nvSpPr>
          <p:cNvPr id="11" name="正方形/長方形 8">
            <a:extLst>
              <a:ext uri="{FF2B5EF4-FFF2-40B4-BE49-F238E27FC236}">
                <a16:creationId xmlns:a16="http://schemas.microsoft.com/office/drawing/2014/main" id="{704377A5-298B-D1C8-1551-D2527C6F03C5}"/>
              </a:ext>
            </a:extLst>
          </p:cNvPr>
          <p:cNvSpPr/>
          <p:nvPr/>
        </p:nvSpPr>
        <p:spPr>
          <a:xfrm>
            <a:off x="838200" y="3677930"/>
            <a:ext cx="1296000" cy="2716531"/>
          </a:xfrm>
          <a:prstGeom prst="rect">
            <a:avLst/>
          </a:prstGeom>
          <a:solidFill>
            <a:schemeClr val="tx2">
              <a:lumMod val="75000"/>
              <a:lumOff val="25000"/>
            </a:schemeClr>
          </a:solidFill>
          <a:ln w="9525" cap="rnd" cmpd="sng" algn="ctr">
            <a:solidFill>
              <a:schemeClr val="tx2">
                <a:lumMod val="75000"/>
                <a:lumOff val="25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ja-JP" altLang="en-US" dirty="0">
                <a:solidFill>
                  <a:srgbClr val="FFFFFF"/>
                </a:solidFill>
                <a:latin typeface="Trebuchet MS" panose="020B0603020202020204" pitchFamily="34" charset="0"/>
                <a:ea typeface="Meiryo UI" panose="020B0604030504040204" pitchFamily="50" charset="-128"/>
              </a:rPr>
              <a:t>応募</a:t>
            </a:r>
            <a:r>
              <a:rPr kumimoji="1" lang="ja-JP" altLang="en-US" sz="1800" b="0" i="0" u="none" strike="noStrike" kern="1200" cap="none" spc="0" normalizeH="0" baseline="0" noProof="0" dirty="0">
                <a:ln>
                  <a:noFill/>
                </a:ln>
                <a:solidFill>
                  <a:srgbClr val="FFFFFF"/>
                </a:solidFill>
                <a:effectLst/>
                <a:uLnTx/>
                <a:uFillTx/>
                <a:latin typeface="Trebuchet MS" panose="020B0603020202020204" pitchFamily="34" charset="0"/>
                <a:ea typeface="Meiryo UI" panose="020B0604030504040204" pitchFamily="50" charset="-128"/>
                <a:cs typeface="+mn-cs"/>
              </a:rPr>
              <a:t>概要</a:t>
            </a:r>
          </a:p>
        </p:txBody>
      </p:sp>
      <p:sp>
        <p:nvSpPr>
          <p:cNvPr id="12" name="正方形/長方形 14">
            <a:extLst>
              <a:ext uri="{FF2B5EF4-FFF2-40B4-BE49-F238E27FC236}">
                <a16:creationId xmlns:a16="http://schemas.microsoft.com/office/drawing/2014/main" id="{FD7291BC-D542-2319-2E51-94B5A02992A3}"/>
              </a:ext>
            </a:extLst>
          </p:cNvPr>
          <p:cNvSpPr/>
          <p:nvPr/>
        </p:nvSpPr>
        <p:spPr>
          <a:xfrm>
            <a:off x="2293815" y="3677931"/>
            <a:ext cx="9170426" cy="2716528"/>
          </a:xfrm>
          <a:prstGeom prst="rect">
            <a:avLst/>
          </a:prstGeom>
          <a:noFill/>
          <a:ln w="9525" cap="rnd" cmpd="sng" algn="ctr">
            <a:solidFill>
              <a:srgbClr val="9A9A9A"/>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rgbClr val="295E7E"/>
                </a:solidFill>
                <a:latin typeface="Trebuchet MS" panose="020B0603020202020204" pitchFamily="34" charset="0"/>
                <a:ea typeface="Meiryo UI" panose="020B0604030504040204" pitchFamily="50" charset="-128"/>
              </a:rPr>
              <a:t>業界課題と提案する解決策について要約しご記載ください</a:t>
            </a:r>
            <a:endParaRPr kumimoji="1" lang="en-US" altLang="ja-JP" sz="1200" b="0" i="0" u="none" strike="noStrike" kern="1200" cap="none" spc="0" normalizeH="0" baseline="0" noProof="0" dirty="0">
              <a:ln>
                <a:noFill/>
              </a:ln>
              <a:solidFill>
                <a:prstClr val="black"/>
              </a:solidFill>
              <a:effectLst/>
              <a:uLnTx/>
              <a:uFillTx/>
              <a:latin typeface="Trebuchet MS" panose="020B0603020202020204" pitchFamily="34" charset="0"/>
              <a:ea typeface="Meiryo UI" panose="020B0604030504040204" pitchFamily="50" charset="-128"/>
            </a:endParaRPr>
          </a:p>
        </p:txBody>
      </p:sp>
      <p:sp>
        <p:nvSpPr>
          <p:cNvPr id="13" name="正方形/長方形 3">
            <a:extLst>
              <a:ext uri="{FF2B5EF4-FFF2-40B4-BE49-F238E27FC236}">
                <a16:creationId xmlns:a16="http://schemas.microsoft.com/office/drawing/2014/main" id="{FF12E936-3A08-A4E4-4F9A-CED794EE58A2}"/>
              </a:ext>
            </a:extLst>
          </p:cNvPr>
          <p:cNvSpPr/>
          <p:nvPr/>
        </p:nvSpPr>
        <p:spPr>
          <a:xfrm>
            <a:off x="1" y="0"/>
            <a:ext cx="1162050" cy="314325"/>
          </a:xfrm>
          <a:prstGeom prst="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様式３</a:t>
            </a:r>
            <a:endParaRPr kumimoji="1" 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30598538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3839A2-7FBF-71BA-1E9D-C711AF2CB379}"/>
            </a:ext>
          </a:extLst>
        </p:cNvPr>
        <p:cNvGrpSpPr/>
        <p:nvPr/>
      </p:nvGrpSpPr>
      <p:grpSpPr>
        <a:xfrm>
          <a:off x="0" y="0"/>
          <a:ext cx="0" cy="0"/>
          <a:chOff x="0" y="0"/>
          <a:chExt cx="0" cy="0"/>
        </a:xfrm>
      </p:grpSpPr>
      <p:grpSp>
        <p:nvGrpSpPr>
          <p:cNvPr id="4" name="グループ化 4">
            <a:extLst>
              <a:ext uri="{FF2B5EF4-FFF2-40B4-BE49-F238E27FC236}">
                <a16:creationId xmlns:a16="http://schemas.microsoft.com/office/drawing/2014/main" id="{F5929A10-0ACE-F405-1327-0D074BCC618D}"/>
              </a:ext>
            </a:extLst>
          </p:cNvPr>
          <p:cNvGrpSpPr/>
          <p:nvPr/>
        </p:nvGrpSpPr>
        <p:grpSpPr>
          <a:xfrm>
            <a:off x="6349159" y="1196286"/>
            <a:ext cx="5115083" cy="336349"/>
            <a:chOff x="653442" y="1983554"/>
            <a:chExt cx="3469984" cy="336349"/>
          </a:xfrm>
        </p:grpSpPr>
        <p:sp>
          <p:nvSpPr>
            <p:cNvPr id="9" name="ee4pHeader2">
              <a:extLst>
                <a:ext uri="{FF2B5EF4-FFF2-40B4-BE49-F238E27FC236}">
                  <a16:creationId xmlns:a16="http://schemas.microsoft.com/office/drawing/2014/main" id="{68105CF1-D2C9-57E8-6581-BC3256A05EC0}"/>
                </a:ext>
              </a:extLst>
            </p:cNvPr>
            <p:cNvSpPr txBox="1"/>
            <p:nvPr/>
          </p:nvSpPr>
          <p:spPr>
            <a:xfrm>
              <a:off x="653442" y="1983554"/>
              <a:ext cx="3151498" cy="307777"/>
            </a:xfrm>
            <a:prstGeom prst="rect">
              <a:avLst/>
            </a:prstGeom>
          </p:spPr>
          <p:txBody>
            <a:bodyPr vert="horz" wrap="square" lIns="0" tIns="0" rIns="0" bIns="0" rtlCol="0" anchor="b"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eiryo UI" panose="020B0604030504040204" pitchFamily="34" charset="-128"/>
                  <a:sym typeface="Meiryo UI" panose="020B0604030504040204" pitchFamily="50" charset="-128"/>
                </a:rPr>
                <a:t>目的</a:t>
              </a:r>
            </a:p>
          </p:txBody>
        </p:sp>
        <p:cxnSp>
          <p:nvCxnSpPr>
            <p:cNvPr id="12" name="Straight Connector 34">
              <a:extLst>
                <a:ext uri="{FF2B5EF4-FFF2-40B4-BE49-F238E27FC236}">
                  <a16:creationId xmlns:a16="http://schemas.microsoft.com/office/drawing/2014/main" id="{7F90D19C-FB1C-5296-1A86-6E80D7648C5F}"/>
                </a:ext>
              </a:extLst>
            </p:cNvPr>
            <p:cNvCxnSpPr>
              <a:cxnSpLocks/>
            </p:cNvCxnSpPr>
            <p:nvPr/>
          </p:nvCxnSpPr>
          <p:spPr>
            <a:xfrm>
              <a:off x="653442" y="2319903"/>
              <a:ext cx="3469984" cy="0"/>
            </a:xfrm>
            <a:prstGeom prst="line">
              <a:avLst/>
            </a:prstGeom>
            <a:ln w="9525" cap="flat" cmpd="sng" algn="ctr">
              <a:solidFill>
                <a:srgbClr val="9A9A9A"/>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sp>
        <p:nvSpPr>
          <p:cNvPr id="13" name="正方形/長方形 14">
            <a:extLst>
              <a:ext uri="{FF2B5EF4-FFF2-40B4-BE49-F238E27FC236}">
                <a16:creationId xmlns:a16="http://schemas.microsoft.com/office/drawing/2014/main" id="{CAEC2A81-6871-03ED-6ADF-382AE797FE14}"/>
              </a:ext>
            </a:extLst>
          </p:cNvPr>
          <p:cNvSpPr/>
          <p:nvPr/>
        </p:nvSpPr>
        <p:spPr>
          <a:xfrm>
            <a:off x="6349159" y="1676404"/>
            <a:ext cx="5115083" cy="4816472"/>
          </a:xfrm>
          <a:prstGeom prst="rect">
            <a:avLst/>
          </a:prstGeom>
          <a:noFill/>
          <a:ln w="9525" cap="rnd" cmpd="sng" algn="ctr">
            <a:solidFill>
              <a:srgbClr val="9A9A9A"/>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lvl="0">
              <a:defRPr/>
            </a:pPr>
            <a:r>
              <a:rPr kumimoji="1" lang="ja-JP" altLang="en-US" sz="1200" b="0" i="0" u="none" strike="noStrike" kern="1200" cap="none" spc="0" normalizeH="0" baseline="0" noProof="0" dirty="0">
                <a:ln>
                  <a:noFill/>
                </a:ln>
                <a:solidFill>
                  <a:srgbClr val="295E7E"/>
                </a:solidFill>
                <a:effectLst/>
                <a:uLnTx/>
                <a:uFillTx/>
                <a:latin typeface="Trebuchet MS" panose="020B0603020202020204" pitchFamily="34" charset="0"/>
                <a:ea typeface="Meiryo UI" panose="020B0604030504040204" pitchFamily="50" charset="-128"/>
                <a:cs typeface="+mn-cs"/>
              </a:rPr>
              <a:t>化粧品産業のグローバル競争力向上に向けた、化粧品産業の将来のあるべき姿をご記載ください</a:t>
            </a:r>
            <a:r>
              <a:rPr kumimoji="1" lang="ja-JP" altLang="en-US" sz="1200">
                <a:solidFill>
                  <a:srgbClr val="295E7E"/>
                </a:solidFill>
                <a:latin typeface="Trebuchet MS" panose="020B0603020202020204" pitchFamily="34" charset="0"/>
                <a:ea typeface="Meiryo UI" panose="020B0604030504040204" pitchFamily="50" charset="-128"/>
              </a:rPr>
              <a:t>（本テーマの情報集約プラットフォームにかかわらず、応募者の認識する化粧品産業のあるべき姿や目指すべき姿をご記載ください）</a:t>
            </a:r>
            <a:endParaRPr kumimoji="1" lang="en-US" altLang="ja-JP" sz="12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endParaRPr>
          </a:p>
        </p:txBody>
      </p:sp>
      <p:grpSp>
        <p:nvGrpSpPr>
          <p:cNvPr id="14" name="グループ化 13">
            <a:extLst>
              <a:ext uri="{FF2B5EF4-FFF2-40B4-BE49-F238E27FC236}">
                <a16:creationId xmlns:a16="http://schemas.microsoft.com/office/drawing/2014/main" id="{A9B77F8E-061B-7C8F-4BEF-0E5ED14264FA}"/>
              </a:ext>
            </a:extLst>
          </p:cNvPr>
          <p:cNvGrpSpPr/>
          <p:nvPr/>
        </p:nvGrpSpPr>
        <p:grpSpPr>
          <a:xfrm>
            <a:off x="838200" y="1209556"/>
            <a:ext cx="5115083" cy="336349"/>
            <a:chOff x="653442" y="1983554"/>
            <a:chExt cx="3469984" cy="336349"/>
          </a:xfrm>
        </p:grpSpPr>
        <p:sp>
          <p:nvSpPr>
            <p:cNvPr id="15" name="ee4pHeader2">
              <a:extLst>
                <a:ext uri="{FF2B5EF4-FFF2-40B4-BE49-F238E27FC236}">
                  <a16:creationId xmlns:a16="http://schemas.microsoft.com/office/drawing/2014/main" id="{4CA15DB7-4C3F-C631-5273-D294383AD493}"/>
                </a:ext>
              </a:extLst>
            </p:cNvPr>
            <p:cNvSpPr txBox="1"/>
            <p:nvPr/>
          </p:nvSpPr>
          <p:spPr>
            <a:xfrm>
              <a:off x="653442" y="1983554"/>
              <a:ext cx="3151498" cy="307777"/>
            </a:xfrm>
            <a:prstGeom prst="rect">
              <a:avLst/>
            </a:prstGeom>
          </p:spPr>
          <p:txBody>
            <a:bodyPr vert="horz" wrap="square" lIns="0" tIns="0" rIns="0" bIns="0" rtlCol="0" anchor="b"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a:ln>
                    <a:noFill/>
                  </a:ln>
                  <a:solidFill>
                    <a:srgbClr val="0E2841"/>
                  </a:solidFill>
                  <a:effectLst/>
                  <a:uLnTx/>
                  <a:uFillTx/>
                  <a:latin typeface="Trebuchet MS" panose="020B0603020202020204" pitchFamily="34" charset="0"/>
                  <a:ea typeface="Meiryo UI" panose="020B0604030504040204" pitchFamily="50" charset="-128"/>
                  <a:cs typeface="Meiryo UI" panose="020B0604030504040204" pitchFamily="34" charset="-128"/>
                  <a:sym typeface="Meiryo UI" panose="020B0604030504040204" pitchFamily="50" charset="-128"/>
                </a:rPr>
                <a:t>背景</a:t>
              </a:r>
            </a:p>
          </p:txBody>
        </p:sp>
        <p:cxnSp>
          <p:nvCxnSpPr>
            <p:cNvPr id="16" name="Straight Connector 34">
              <a:extLst>
                <a:ext uri="{FF2B5EF4-FFF2-40B4-BE49-F238E27FC236}">
                  <a16:creationId xmlns:a16="http://schemas.microsoft.com/office/drawing/2014/main" id="{F5B4BA78-275F-B0F4-C49C-AE2F2E5EF693}"/>
                </a:ext>
              </a:extLst>
            </p:cNvPr>
            <p:cNvCxnSpPr>
              <a:cxnSpLocks/>
            </p:cNvCxnSpPr>
            <p:nvPr/>
          </p:nvCxnSpPr>
          <p:spPr>
            <a:xfrm>
              <a:off x="653442" y="2319903"/>
              <a:ext cx="3469984" cy="0"/>
            </a:xfrm>
            <a:prstGeom prst="line">
              <a:avLst/>
            </a:prstGeom>
            <a:ln w="9525" cap="flat" cmpd="sng" algn="ctr">
              <a:solidFill>
                <a:srgbClr val="9A9A9A"/>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sp>
        <p:nvSpPr>
          <p:cNvPr id="17" name="正方形/長方形 14">
            <a:extLst>
              <a:ext uri="{FF2B5EF4-FFF2-40B4-BE49-F238E27FC236}">
                <a16:creationId xmlns:a16="http://schemas.microsoft.com/office/drawing/2014/main" id="{DE3877C1-F0ED-98C5-25EF-A5EFF9F88816}"/>
              </a:ext>
            </a:extLst>
          </p:cNvPr>
          <p:cNvSpPr/>
          <p:nvPr/>
        </p:nvSpPr>
        <p:spPr>
          <a:xfrm>
            <a:off x="838200" y="1676404"/>
            <a:ext cx="5115083" cy="4816472"/>
          </a:xfrm>
          <a:prstGeom prst="rect">
            <a:avLst/>
          </a:prstGeom>
          <a:noFill/>
          <a:ln w="9525" cap="rnd" cmpd="sng" algn="ctr">
            <a:solidFill>
              <a:srgbClr val="9A9A9A"/>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lvl="0">
              <a:defRPr/>
            </a:pPr>
            <a:r>
              <a:rPr kumimoji="1" lang="ja-JP" altLang="en-US" sz="1200">
                <a:solidFill>
                  <a:srgbClr val="295E7E"/>
                </a:solidFill>
                <a:latin typeface="Trebuchet MS" panose="020B0603020202020204" pitchFamily="34" charset="0"/>
                <a:ea typeface="Meiryo UI" panose="020B0604030504040204" pitchFamily="50" charset="-128"/>
              </a:rPr>
              <a:t>化粧品産業を取り巻く概況をご記載ください（本テーマの情報集約プラットフォームにかかわらず、応募者の認識する化粧品産業の現状をご記載ください）</a:t>
            </a:r>
            <a:endParaRPr kumimoji="1" lang="en-US" altLang="ja-JP" sz="12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endParaRPr>
          </a:p>
        </p:txBody>
      </p:sp>
      <p:sp>
        <p:nvSpPr>
          <p:cNvPr id="5" name="Rectangle 16">
            <a:extLst>
              <a:ext uri="{FF2B5EF4-FFF2-40B4-BE49-F238E27FC236}">
                <a16:creationId xmlns:a16="http://schemas.microsoft.com/office/drawing/2014/main" id="{7CA160A5-1411-BF9A-A4CE-9AC95E93377C}"/>
              </a:ext>
            </a:extLst>
          </p:cNvPr>
          <p:cNvSpPr/>
          <p:nvPr/>
        </p:nvSpPr>
        <p:spPr>
          <a:xfrm>
            <a:off x="727758" y="6518631"/>
            <a:ext cx="4595760" cy="311722"/>
          </a:xfrm>
          <a:prstGeom prst="rect">
            <a:avLst/>
          </a:prstGeom>
          <a:noFill/>
          <a:ln w="19050" cap="flat" cmpd="sng" algn="ctr">
            <a:no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08000" marR="0" lvl="1" indent="0" algn="l" defTabSz="914400" rtl="0" eaLnBrk="1" fontAlgn="auto" latinLnBrk="0" hangingPunct="1">
              <a:lnSpc>
                <a:spcPct val="100000"/>
              </a:lnSpc>
              <a:spcBef>
                <a:spcPts val="0"/>
              </a:spcBef>
              <a:spcAft>
                <a:spcPts val="0"/>
              </a:spcAft>
              <a:buClr>
                <a:srgbClr val="0E2841"/>
              </a:buClr>
              <a:buSzTx/>
              <a:buFontTx/>
              <a:buNone/>
              <a:tabLst/>
              <a:defRPr/>
            </a:pPr>
            <a:r>
              <a:rPr kumimoji="1" lang="ja-JP" altLang="en-US" sz="1400" b="0" i="0" u="none" strike="noStrike" kern="1200" cap="none" spc="0" normalizeH="0" baseline="0" noProof="0">
                <a:ln>
                  <a:noFill/>
                </a:ln>
                <a:solidFill>
                  <a:schemeClr val="tx1"/>
                </a:solidFill>
                <a:effectLst/>
                <a:uLnTx/>
                <a:uFillTx/>
                <a:latin typeface="Trebuchet MS" panose="020B0603020202020204" pitchFamily="34" charset="0"/>
                <a:ea typeface="Meiryo UI" panose="020B0604030504040204" pitchFamily="50" charset="-128"/>
                <a:cs typeface="+mn-cs"/>
              </a:rPr>
              <a:t>対象審査項目：応募要項との整合性、背景・目的の理解</a:t>
            </a:r>
          </a:p>
        </p:txBody>
      </p:sp>
      <p:sp>
        <p:nvSpPr>
          <p:cNvPr id="3" name="正方形/長方形 3">
            <a:extLst>
              <a:ext uri="{FF2B5EF4-FFF2-40B4-BE49-F238E27FC236}">
                <a16:creationId xmlns:a16="http://schemas.microsoft.com/office/drawing/2014/main" id="{8183A81F-F4EB-2362-2757-CD914736E4B4}"/>
              </a:ext>
            </a:extLst>
          </p:cNvPr>
          <p:cNvSpPr/>
          <p:nvPr/>
        </p:nvSpPr>
        <p:spPr>
          <a:xfrm>
            <a:off x="10236805" y="0"/>
            <a:ext cx="1955195" cy="480817"/>
          </a:xfrm>
          <a:prstGeom prst="rect">
            <a:avLst/>
          </a:prstGeom>
          <a:solidFill>
            <a:schemeClr val="tx2">
              <a:lumMod val="10000"/>
              <a:lumOff val="90000"/>
            </a:schemeClr>
          </a:solidFill>
          <a:ln w="9525" cap="rnd" cmpd="sng" algn="ctr">
            <a:solidFill>
              <a:schemeClr val="tx2">
                <a:lumMod val="10000"/>
                <a:lumOff val="9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prstClr val="black"/>
                </a:solidFill>
                <a:effectLst/>
                <a:uLnTx/>
                <a:uFillTx/>
                <a:latin typeface="Trebuchet MS" panose="020B0603020202020204" pitchFamily="34" charset="0"/>
                <a:ea typeface="Meiryo UI" panose="020B0604030504040204" pitchFamily="50" charset="-128"/>
                <a:cs typeface="+mn-cs"/>
              </a:rPr>
              <a:t>ひな型</a:t>
            </a:r>
            <a:endParaRPr kumimoji="1" lang="en-US" sz="1600" b="0" i="0" u="none" strike="noStrike" kern="1200" cap="none" spc="0" normalizeH="0" baseline="0" noProof="0">
              <a:ln>
                <a:noFill/>
              </a:ln>
              <a:solidFill>
                <a:prstClr val="black"/>
              </a:solidFill>
              <a:effectLst/>
              <a:uLnTx/>
              <a:uFillTx/>
              <a:latin typeface="Trebuchet MS" panose="020B0603020202020204" pitchFamily="34" charset="0"/>
              <a:ea typeface="Meiryo UI" panose="020B0604030504040204" pitchFamily="50" charset="-128"/>
              <a:cs typeface="+mn-cs"/>
            </a:endParaRPr>
          </a:p>
        </p:txBody>
      </p:sp>
      <p:sp>
        <p:nvSpPr>
          <p:cNvPr id="8" name="正方形/長方形 3">
            <a:extLst>
              <a:ext uri="{FF2B5EF4-FFF2-40B4-BE49-F238E27FC236}">
                <a16:creationId xmlns:a16="http://schemas.microsoft.com/office/drawing/2014/main" id="{0869CE3E-80A1-7BB4-20EF-F37DB881E140}"/>
              </a:ext>
            </a:extLst>
          </p:cNvPr>
          <p:cNvSpPr/>
          <p:nvPr/>
        </p:nvSpPr>
        <p:spPr>
          <a:xfrm>
            <a:off x="1" y="0"/>
            <a:ext cx="1162050" cy="314325"/>
          </a:xfrm>
          <a:prstGeom prst="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様式３</a:t>
            </a:r>
            <a:endParaRPr kumimoji="1" 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1" name="タイトル 1">
            <a:extLst>
              <a:ext uri="{FF2B5EF4-FFF2-40B4-BE49-F238E27FC236}">
                <a16:creationId xmlns:a16="http://schemas.microsoft.com/office/drawing/2014/main" id="{5A86F034-C4B0-5ED9-B3D2-68208B219E4F}"/>
              </a:ext>
            </a:extLst>
          </p:cNvPr>
          <p:cNvSpPr txBox="1">
            <a:spLocks/>
          </p:cNvSpPr>
          <p:nvPr/>
        </p:nvSpPr>
        <p:spPr>
          <a:xfrm>
            <a:off x="838200" y="365125"/>
            <a:ext cx="10515600" cy="85407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Trebuchet MS" panose="020B0603020202020204" pitchFamily="34" charset="0"/>
                <a:ea typeface="Meiryo UI" panose="020B0604030504040204" pitchFamily="50" charset="-128"/>
                <a:cs typeface="+mj-cs"/>
              </a:defRPr>
            </a:lvl1pPr>
          </a:lstStyle>
          <a:p>
            <a:r>
              <a:rPr kumimoji="1" lang="ja-JP" altLang="en-US" sz="3200">
                <a:solidFill>
                  <a:srgbClr val="0E2841"/>
                </a:solidFill>
              </a:rPr>
              <a:t>１</a:t>
            </a:r>
            <a:r>
              <a:rPr kumimoji="1" lang="en-US" altLang="ja-JP" sz="3200">
                <a:solidFill>
                  <a:srgbClr val="0E2841"/>
                </a:solidFill>
              </a:rPr>
              <a:t>.</a:t>
            </a:r>
            <a:r>
              <a:rPr kumimoji="1" lang="ja-JP" altLang="en-US" sz="3200">
                <a:solidFill>
                  <a:srgbClr val="0E2841"/>
                </a:solidFill>
              </a:rPr>
              <a:t>背景・目的</a:t>
            </a:r>
            <a:endParaRPr kumimoji="1" lang="en-US" sz="3200">
              <a:solidFill>
                <a:srgbClr val="0E2841"/>
              </a:solidFill>
            </a:endParaRPr>
          </a:p>
        </p:txBody>
      </p:sp>
    </p:spTree>
    <p:extLst>
      <p:ext uri="{BB962C8B-B14F-4D97-AF65-F5344CB8AC3E}">
        <p14:creationId xmlns:p14="http://schemas.microsoft.com/office/powerpoint/2010/main" val="37749402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448CE2-70D5-8E1E-96FA-900E3E46286E}"/>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3732F7DF-B5B0-3F54-4D36-D9176EE607E4}"/>
              </a:ext>
            </a:extLst>
          </p:cNvPr>
          <p:cNvSpPr>
            <a:spLocks noGrp="1"/>
          </p:cNvSpPr>
          <p:nvPr>
            <p:ph type="title"/>
          </p:nvPr>
        </p:nvSpPr>
        <p:spPr>
          <a:xfrm>
            <a:off x="838200" y="365125"/>
            <a:ext cx="10515600" cy="854075"/>
          </a:xfrm>
        </p:spPr>
        <p:txBody>
          <a:bodyPr vert="horz">
            <a:normAutofit/>
          </a:bodyPr>
          <a:lstStyle/>
          <a:p>
            <a:r>
              <a:rPr kumimoji="1" lang="en-US" altLang="ja-JP" sz="3200">
                <a:solidFill>
                  <a:srgbClr val="0E2841"/>
                </a:solidFill>
              </a:rPr>
              <a:t>2.</a:t>
            </a:r>
            <a:r>
              <a:rPr kumimoji="1" lang="ja-JP" altLang="en-US" sz="3200">
                <a:solidFill>
                  <a:srgbClr val="0E2841"/>
                </a:solidFill>
              </a:rPr>
              <a:t>化粧品産業の情報集約に関する現状課題</a:t>
            </a:r>
            <a:endParaRPr kumimoji="1" lang="en-US" sz="3200">
              <a:solidFill>
                <a:srgbClr val="0E2841"/>
              </a:solidFill>
            </a:endParaRPr>
          </a:p>
        </p:txBody>
      </p:sp>
      <p:sp>
        <p:nvSpPr>
          <p:cNvPr id="17" name="正方形/長方形 14">
            <a:extLst>
              <a:ext uri="{FF2B5EF4-FFF2-40B4-BE49-F238E27FC236}">
                <a16:creationId xmlns:a16="http://schemas.microsoft.com/office/drawing/2014/main" id="{48D29B60-F03B-C8BB-DB33-E15E02BA6E93}"/>
              </a:ext>
            </a:extLst>
          </p:cNvPr>
          <p:cNvSpPr/>
          <p:nvPr/>
        </p:nvSpPr>
        <p:spPr>
          <a:xfrm>
            <a:off x="838200" y="1219201"/>
            <a:ext cx="10626041" cy="5273676"/>
          </a:xfrm>
          <a:prstGeom prst="rect">
            <a:avLst/>
          </a:prstGeom>
          <a:noFill/>
          <a:ln w="9525" cap="rnd" cmpd="sng" algn="ctr">
            <a:solidFill>
              <a:srgbClr val="9A9A9A"/>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lvl="0">
              <a:defRPr/>
            </a:pPr>
            <a:r>
              <a:rPr kumimoji="1" lang="ja-JP" altLang="en-US" sz="1200" dirty="0">
                <a:solidFill>
                  <a:srgbClr val="295E7E"/>
                </a:solidFill>
                <a:latin typeface="Trebuchet MS" panose="020B0603020202020204" pitchFamily="34" charset="0"/>
                <a:ea typeface="Meiryo UI" panose="020B0604030504040204" pitchFamily="50" charset="-128"/>
              </a:rPr>
              <a:t>化粧品産業における</a:t>
            </a:r>
            <a:r>
              <a:rPr kumimoji="1" lang="ja-JP" altLang="en-US" sz="1200">
                <a:solidFill>
                  <a:srgbClr val="295E7E"/>
                </a:solidFill>
                <a:latin typeface="Trebuchet MS" panose="020B0603020202020204" pitchFamily="34" charset="0"/>
                <a:ea typeface="Meiryo UI" panose="020B0604030504040204" pitchFamily="50" charset="-128"/>
              </a:rPr>
              <a:t>情報集約に関する応募者の認識している</a:t>
            </a:r>
            <a:r>
              <a:rPr kumimoji="1" lang="ja-JP" altLang="en-US" sz="1200" b="0" i="0" u="none" strike="noStrike" kern="1200" cap="none" spc="0" normalizeH="0" baseline="0" noProof="0" dirty="0">
                <a:ln>
                  <a:noFill/>
                </a:ln>
                <a:solidFill>
                  <a:srgbClr val="295E7E"/>
                </a:solidFill>
                <a:effectLst/>
                <a:uLnTx/>
                <a:uFillTx/>
                <a:latin typeface="Trebuchet MS" panose="020B0603020202020204" pitchFamily="34" charset="0"/>
                <a:ea typeface="Meiryo UI" panose="020B0604030504040204" pitchFamily="50" charset="-128"/>
                <a:cs typeface="+mn-cs"/>
              </a:rPr>
              <a:t>課題をご記載ください</a:t>
            </a:r>
            <a:endParaRPr kumimoji="1" lang="en-US" altLang="ja-JP" sz="1200" b="0" i="0" u="none" strike="noStrike" kern="1200" cap="none" spc="0" normalizeH="0" baseline="0" noProof="0" dirty="0">
              <a:ln>
                <a:noFill/>
              </a:ln>
              <a:solidFill>
                <a:srgbClr val="295E7E"/>
              </a:solidFill>
              <a:effectLst/>
              <a:uLnTx/>
              <a:uFillTx/>
              <a:latin typeface="Trebuchet MS" panose="020B0603020202020204" pitchFamily="34" charset="0"/>
              <a:ea typeface="Meiryo UI" panose="020B0604030504040204" pitchFamily="50" charset="-128"/>
              <a:cs typeface="+mn-cs"/>
            </a:endParaRPr>
          </a:p>
          <a:p>
            <a:pPr lvl="0">
              <a:defRPr/>
            </a:pPr>
            <a:r>
              <a:rPr kumimoji="1" lang="en-US" altLang="ja-JP" sz="1200" b="0" i="0" u="none" strike="noStrike" kern="1200" cap="none" spc="0" normalizeH="0" baseline="0" noProof="0" dirty="0">
                <a:ln>
                  <a:noFill/>
                </a:ln>
                <a:solidFill>
                  <a:srgbClr val="295E7E"/>
                </a:solidFill>
                <a:effectLst/>
                <a:uLnTx/>
                <a:uFillTx/>
                <a:latin typeface="Trebuchet MS" panose="020B0603020202020204" pitchFamily="34" charset="0"/>
                <a:ea typeface="Meiryo UI" panose="020B0604030504040204" pitchFamily="50" charset="-128"/>
                <a:cs typeface="+mn-cs"/>
              </a:rPr>
              <a:t>※</a:t>
            </a:r>
            <a:r>
              <a:rPr kumimoji="1" lang="ja-JP" altLang="en-US" sz="1200" b="0" i="0" u="none" strike="noStrike" kern="1200" cap="none" spc="0" normalizeH="0" baseline="0" noProof="0" dirty="0">
                <a:ln>
                  <a:noFill/>
                </a:ln>
                <a:solidFill>
                  <a:srgbClr val="295E7E"/>
                </a:solidFill>
                <a:effectLst/>
                <a:uLnTx/>
                <a:uFillTx/>
                <a:latin typeface="Trebuchet MS" panose="020B0603020202020204" pitchFamily="34" charset="0"/>
                <a:ea typeface="Meiryo UI" panose="020B0604030504040204" pitchFamily="50" charset="-128"/>
                <a:cs typeface="+mn-cs"/>
              </a:rPr>
              <a:t>現状課題、業界固有のニーズ（法規制、表示ルール、原料規制等）に関し言及しご記載ください</a:t>
            </a:r>
            <a:endParaRPr kumimoji="1" lang="en-US" altLang="ja-JP" sz="1200" b="0" i="0" u="none" strike="noStrike" kern="1200" cap="none" spc="0" normalizeH="0" baseline="0" noProof="0" dirty="0">
              <a:ln>
                <a:noFill/>
              </a:ln>
              <a:solidFill>
                <a:srgbClr val="295E7E"/>
              </a:solidFill>
              <a:effectLst/>
              <a:uLnTx/>
              <a:uFillTx/>
              <a:latin typeface="Trebuchet MS" panose="020B0603020202020204" pitchFamily="34" charset="0"/>
              <a:ea typeface="Meiryo UI" panose="020B0604030504040204" pitchFamily="50" charset="-128"/>
              <a:cs typeface="+mn-cs"/>
            </a:endParaRPr>
          </a:p>
          <a:p>
            <a:pPr lvl="0">
              <a:defRPr/>
            </a:pPr>
            <a:r>
              <a:rPr kumimoji="1" lang="ja-JP" altLang="en-US" sz="1200" b="0" i="0" u="none" strike="noStrike" kern="1200" cap="none" spc="0" normalizeH="0" baseline="0" noProof="0" dirty="0">
                <a:ln>
                  <a:noFill/>
                </a:ln>
                <a:solidFill>
                  <a:srgbClr val="295E7E"/>
                </a:solidFill>
                <a:effectLst/>
                <a:uLnTx/>
                <a:uFillTx/>
                <a:latin typeface="Trebuchet MS" panose="020B0603020202020204" pitchFamily="34" charset="0"/>
                <a:ea typeface="Meiryo UI" panose="020B0604030504040204" pitchFamily="50" charset="-128"/>
                <a:cs typeface="+mn-cs"/>
              </a:rPr>
              <a:t>　 また、可能であれば上記の他に追加の業界課題についてもご記載ください</a:t>
            </a:r>
            <a:endParaRPr kumimoji="1" lang="en-US" altLang="ja-JP" sz="1200" b="0" i="0" u="none" strike="noStrike" kern="1200" cap="none" spc="0" normalizeH="0" baseline="0" noProof="0" dirty="0">
              <a:ln>
                <a:noFill/>
              </a:ln>
              <a:solidFill>
                <a:srgbClr val="295E7E"/>
              </a:solidFill>
              <a:effectLst/>
              <a:uLnTx/>
              <a:uFillTx/>
              <a:latin typeface="Trebuchet MS" panose="020B0603020202020204" pitchFamily="34" charset="0"/>
              <a:ea typeface="Meiryo UI" panose="020B0604030504040204" pitchFamily="50" charset="-128"/>
              <a:cs typeface="+mn-cs"/>
            </a:endParaRPr>
          </a:p>
        </p:txBody>
      </p:sp>
      <p:sp>
        <p:nvSpPr>
          <p:cNvPr id="5" name="Rectangle 16">
            <a:extLst>
              <a:ext uri="{FF2B5EF4-FFF2-40B4-BE49-F238E27FC236}">
                <a16:creationId xmlns:a16="http://schemas.microsoft.com/office/drawing/2014/main" id="{876EDBAB-FDB0-7A52-1879-DAFA685887E9}"/>
              </a:ext>
            </a:extLst>
          </p:cNvPr>
          <p:cNvSpPr/>
          <p:nvPr/>
        </p:nvSpPr>
        <p:spPr>
          <a:xfrm>
            <a:off x="727757" y="6530988"/>
            <a:ext cx="7189021" cy="311722"/>
          </a:xfrm>
          <a:prstGeom prst="rect">
            <a:avLst/>
          </a:prstGeom>
          <a:noFill/>
          <a:ln w="19050" cap="flat" cmpd="sng" algn="ctr">
            <a:no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08000" marR="0" lvl="1" indent="0" algn="l" defTabSz="914400" rtl="0" eaLnBrk="1" fontAlgn="auto" latinLnBrk="0" hangingPunct="1">
              <a:lnSpc>
                <a:spcPct val="100000"/>
              </a:lnSpc>
              <a:spcBef>
                <a:spcPts val="0"/>
              </a:spcBef>
              <a:spcAft>
                <a:spcPts val="0"/>
              </a:spcAft>
              <a:buClr>
                <a:srgbClr val="0E2841"/>
              </a:buClr>
              <a:buSzTx/>
              <a:buFontTx/>
              <a:buNone/>
              <a:tabLst/>
              <a:defRPr/>
            </a:pPr>
            <a:r>
              <a:rPr kumimoji="1" lang="ja-JP" altLang="en-US" sz="1400" b="0" i="0" u="none" strike="noStrike" kern="1200" cap="none" spc="0" normalizeH="0" baseline="0" noProof="0">
                <a:ln>
                  <a:noFill/>
                </a:ln>
                <a:solidFill>
                  <a:schemeClr val="tx1"/>
                </a:solidFill>
                <a:effectLst/>
                <a:uLnTx/>
                <a:uFillTx/>
                <a:latin typeface="Trebuchet MS" panose="020B0603020202020204" pitchFamily="34" charset="0"/>
                <a:ea typeface="Meiryo UI" panose="020B0604030504040204" pitchFamily="50" charset="-128"/>
                <a:cs typeface="+mn-cs"/>
              </a:rPr>
              <a:t>対象審査項目：化粧品業界課題・ニーズの理解、追加業界課題・解決策の提示</a:t>
            </a:r>
          </a:p>
        </p:txBody>
      </p:sp>
      <p:sp>
        <p:nvSpPr>
          <p:cNvPr id="3" name="正方形/長方形 3">
            <a:extLst>
              <a:ext uri="{FF2B5EF4-FFF2-40B4-BE49-F238E27FC236}">
                <a16:creationId xmlns:a16="http://schemas.microsoft.com/office/drawing/2014/main" id="{2AAF99C0-1A1D-D306-B636-C61ECE72143E}"/>
              </a:ext>
            </a:extLst>
          </p:cNvPr>
          <p:cNvSpPr/>
          <p:nvPr/>
        </p:nvSpPr>
        <p:spPr>
          <a:xfrm>
            <a:off x="10236805" y="0"/>
            <a:ext cx="1955195" cy="480817"/>
          </a:xfrm>
          <a:prstGeom prst="rect">
            <a:avLst/>
          </a:prstGeom>
          <a:solidFill>
            <a:schemeClr val="tx2">
              <a:lumMod val="10000"/>
              <a:lumOff val="90000"/>
            </a:schemeClr>
          </a:solidFill>
          <a:ln w="9525" cap="rnd" cmpd="sng" algn="ctr">
            <a:solidFill>
              <a:schemeClr val="tx2">
                <a:lumMod val="10000"/>
                <a:lumOff val="9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prstClr val="black"/>
                </a:solidFill>
                <a:effectLst/>
                <a:uLnTx/>
                <a:uFillTx/>
                <a:latin typeface="Trebuchet MS" panose="020B0603020202020204" pitchFamily="34" charset="0"/>
                <a:ea typeface="Meiryo UI" panose="020B0604030504040204" pitchFamily="50" charset="-128"/>
                <a:cs typeface="+mn-cs"/>
              </a:rPr>
              <a:t>ひな型</a:t>
            </a:r>
            <a:endParaRPr kumimoji="1" lang="en-US" sz="1600" b="0" i="0" u="none" strike="noStrike" kern="1200" cap="none" spc="0" normalizeH="0" baseline="0" noProof="0">
              <a:ln>
                <a:noFill/>
              </a:ln>
              <a:solidFill>
                <a:prstClr val="black"/>
              </a:solidFill>
              <a:effectLst/>
              <a:uLnTx/>
              <a:uFillTx/>
              <a:latin typeface="Trebuchet MS" panose="020B0603020202020204" pitchFamily="34" charset="0"/>
              <a:ea typeface="Meiryo UI" panose="020B0604030504040204" pitchFamily="50" charset="-128"/>
              <a:cs typeface="+mn-cs"/>
            </a:endParaRPr>
          </a:p>
        </p:txBody>
      </p:sp>
      <p:sp>
        <p:nvSpPr>
          <p:cNvPr id="6" name="正方形/長方形 3">
            <a:extLst>
              <a:ext uri="{FF2B5EF4-FFF2-40B4-BE49-F238E27FC236}">
                <a16:creationId xmlns:a16="http://schemas.microsoft.com/office/drawing/2014/main" id="{E17A50AC-FF8F-8099-8B1C-C11171EFCC22}"/>
              </a:ext>
            </a:extLst>
          </p:cNvPr>
          <p:cNvSpPr/>
          <p:nvPr/>
        </p:nvSpPr>
        <p:spPr>
          <a:xfrm>
            <a:off x="1" y="0"/>
            <a:ext cx="1162050" cy="314325"/>
          </a:xfrm>
          <a:prstGeom prst="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様式３</a:t>
            </a:r>
            <a:endParaRPr kumimoji="1" 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11104920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6B81FB-BFFE-3993-40F8-88FA40630D97}"/>
            </a:ext>
          </a:extLst>
        </p:cNvPr>
        <p:cNvGrpSpPr/>
        <p:nvPr/>
      </p:nvGrpSpPr>
      <p:grpSpPr>
        <a:xfrm>
          <a:off x="0" y="0"/>
          <a:ext cx="0" cy="0"/>
          <a:chOff x="0" y="0"/>
          <a:chExt cx="0" cy="0"/>
        </a:xfrm>
      </p:grpSpPr>
      <p:sp>
        <p:nvSpPr>
          <p:cNvPr id="38" name="正方形/長方形 3">
            <a:extLst>
              <a:ext uri="{FF2B5EF4-FFF2-40B4-BE49-F238E27FC236}">
                <a16:creationId xmlns:a16="http://schemas.microsoft.com/office/drawing/2014/main" id="{83D50CA2-7E3A-FC47-627B-307AB128C7CE}"/>
              </a:ext>
            </a:extLst>
          </p:cNvPr>
          <p:cNvSpPr/>
          <p:nvPr/>
        </p:nvSpPr>
        <p:spPr>
          <a:xfrm>
            <a:off x="10236805" y="0"/>
            <a:ext cx="1955195" cy="480817"/>
          </a:xfrm>
          <a:prstGeom prst="rect">
            <a:avLst/>
          </a:prstGeom>
          <a:solidFill>
            <a:schemeClr val="tx2">
              <a:lumMod val="10000"/>
              <a:lumOff val="90000"/>
            </a:schemeClr>
          </a:solidFill>
          <a:ln w="9525" cap="rnd" cmpd="sng" algn="ctr">
            <a:solidFill>
              <a:schemeClr val="tx2">
                <a:lumMod val="10000"/>
                <a:lumOff val="9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prstClr val="black"/>
                </a:solidFill>
                <a:effectLst/>
                <a:uLnTx/>
                <a:uFillTx/>
                <a:latin typeface="Trebuchet MS" panose="020B0603020202020204" pitchFamily="34" charset="0"/>
                <a:ea typeface="Meiryo UI" panose="020B0604030504040204" pitchFamily="50" charset="-128"/>
                <a:cs typeface="+mn-cs"/>
              </a:rPr>
              <a:t>ひな型</a:t>
            </a:r>
            <a:endParaRPr kumimoji="1" lang="en-US" sz="1600" b="0" i="0" u="none" strike="noStrike" kern="1200" cap="none" spc="0" normalizeH="0" baseline="0" noProof="0">
              <a:ln>
                <a:noFill/>
              </a:ln>
              <a:solidFill>
                <a:prstClr val="black"/>
              </a:solidFill>
              <a:effectLst/>
              <a:uLnTx/>
              <a:uFillTx/>
              <a:latin typeface="Trebuchet MS" panose="020B0603020202020204" pitchFamily="34" charset="0"/>
              <a:ea typeface="Meiryo UI" panose="020B0604030504040204" pitchFamily="50" charset="-128"/>
              <a:cs typeface="+mn-cs"/>
            </a:endParaRPr>
          </a:p>
        </p:txBody>
      </p:sp>
      <p:sp>
        <p:nvSpPr>
          <p:cNvPr id="21" name="Rectangle 16">
            <a:extLst>
              <a:ext uri="{FF2B5EF4-FFF2-40B4-BE49-F238E27FC236}">
                <a16:creationId xmlns:a16="http://schemas.microsoft.com/office/drawing/2014/main" id="{AACDD857-6EDC-89A7-62BF-1BDA19CC3902}"/>
              </a:ext>
            </a:extLst>
          </p:cNvPr>
          <p:cNvSpPr/>
          <p:nvPr/>
        </p:nvSpPr>
        <p:spPr>
          <a:xfrm>
            <a:off x="727758" y="6518631"/>
            <a:ext cx="8813284" cy="311722"/>
          </a:xfrm>
          <a:prstGeom prst="rect">
            <a:avLst/>
          </a:prstGeom>
          <a:noFill/>
          <a:ln w="19050" cap="flat" cmpd="sng" algn="ctr">
            <a:no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08000" lvl="1">
              <a:buClr>
                <a:srgbClr val="0E2841"/>
              </a:buClr>
              <a:defRPr/>
            </a:pPr>
            <a:r>
              <a:rPr kumimoji="1" lang="ja-JP" altLang="en-US" sz="1400" b="0" i="0" u="none" strike="noStrike" kern="1200" cap="none" spc="0" normalizeH="0" baseline="0" noProof="0">
                <a:ln>
                  <a:noFill/>
                </a:ln>
                <a:solidFill>
                  <a:schemeClr val="tx1"/>
                </a:solidFill>
                <a:effectLst/>
                <a:uLnTx/>
                <a:uFillTx/>
                <a:latin typeface="Trebuchet MS" panose="020B0603020202020204" pitchFamily="34" charset="0"/>
                <a:ea typeface="Meiryo UI" panose="020B0604030504040204" pitchFamily="50" charset="-128"/>
                <a:cs typeface="+mn-cs"/>
              </a:rPr>
              <a:t>対象審査</a:t>
            </a:r>
            <a:r>
              <a:rPr kumimoji="1" lang="ja-JP" altLang="en-US" sz="1400">
                <a:solidFill>
                  <a:schemeClr val="tx1"/>
                </a:solidFill>
                <a:latin typeface="Trebuchet MS" panose="020B0603020202020204" pitchFamily="34" charset="0"/>
                <a:ea typeface="Meiryo UI" panose="020B0604030504040204" pitchFamily="50" charset="-128"/>
              </a:rPr>
              <a:t>項目：技術選定理由・性能の妥当性、追加業界課題・解決策の提示、新規性</a:t>
            </a:r>
            <a:r>
              <a:rPr kumimoji="1" lang="ja-JP" altLang="en-US" sz="1400" b="0" i="0" u="none" strike="noStrike" kern="1200" cap="none" spc="0" normalizeH="0" baseline="0" noProof="0">
                <a:ln>
                  <a:noFill/>
                </a:ln>
                <a:solidFill>
                  <a:schemeClr val="tx1"/>
                </a:solidFill>
                <a:effectLst/>
                <a:uLnTx/>
                <a:uFillTx/>
                <a:latin typeface="Trebuchet MS" panose="020B0603020202020204" pitchFamily="34" charset="0"/>
                <a:ea typeface="Meiryo UI" panose="020B0604030504040204" pitchFamily="50" charset="-128"/>
                <a:cs typeface="+mn-cs"/>
              </a:rPr>
              <a:t>のある解決策の提示</a:t>
            </a:r>
          </a:p>
        </p:txBody>
      </p:sp>
      <p:sp>
        <p:nvSpPr>
          <p:cNvPr id="2" name="正方形/長方形 3">
            <a:extLst>
              <a:ext uri="{FF2B5EF4-FFF2-40B4-BE49-F238E27FC236}">
                <a16:creationId xmlns:a16="http://schemas.microsoft.com/office/drawing/2014/main" id="{444BFA43-6586-E76E-81D8-40C25B56A904}"/>
              </a:ext>
            </a:extLst>
          </p:cNvPr>
          <p:cNvSpPr/>
          <p:nvPr/>
        </p:nvSpPr>
        <p:spPr>
          <a:xfrm>
            <a:off x="1" y="0"/>
            <a:ext cx="1162050" cy="314325"/>
          </a:xfrm>
          <a:prstGeom prst="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様式３</a:t>
            </a:r>
            <a:endParaRPr kumimoji="1" 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5" name="タイトル 1">
            <a:extLst>
              <a:ext uri="{FF2B5EF4-FFF2-40B4-BE49-F238E27FC236}">
                <a16:creationId xmlns:a16="http://schemas.microsoft.com/office/drawing/2014/main" id="{0F0B67C2-8B46-CC41-C624-4C1DEE0F0686}"/>
              </a:ext>
            </a:extLst>
          </p:cNvPr>
          <p:cNvSpPr>
            <a:spLocks noGrp="1"/>
          </p:cNvSpPr>
          <p:nvPr>
            <p:ph type="title"/>
          </p:nvPr>
        </p:nvSpPr>
        <p:spPr>
          <a:xfrm>
            <a:off x="838200" y="365125"/>
            <a:ext cx="10515600" cy="854075"/>
          </a:xfrm>
        </p:spPr>
        <p:txBody>
          <a:bodyPr vert="horz">
            <a:normAutofit/>
          </a:bodyPr>
          <a:lstStyle/>
          <a:p>
            <a:r>
              <a:rPr kumimoji="1" lang="en-US" altLang="ja-JP" sz="3200">
                <a:solidFill>
                  <a:srgbClr val="0E2841"/>
                </a:solidFill>
              </a:rPr>
              <a:t>3.</a:t>
            </a:r>
            <a:r>
              <a:rPr kumimoji="1" lang="ja-JP" altLang="en-US" sz="3200">
                <a:solidFill>
                  <a:srgbClr val="0E2841"/>
                </a:solidFill>
              </a:rPr>
              <a:t>開発予定のソリューション</a:t>
            </a:r>
          </a:p>
        </p:txBody>
      </p:sp>
      <p:sp>
        <p:nvSpPr>
          <p:cNvPr id="6" name="正方形/長方形 14">
            <a:extLst>
              <a:ext uri="{FF2B5EF4-FFF2-40B4-BE49-F238E27FC236}">
                <a16:creationId xmlns:a16="http://schemas.microsoft.com/office/drawing/2014/main" id="{B0E557D4-1C7B-3599-3EC4-EF556D07D64A}"/>
              </a:ext>
            </a:extLst>
          </p:cNvPr>
          <p:cNvSpPr/>
          <p:nvPr/>
        </p:nvSpPr>
        <p:spPr>
          <a:xfrm>
            <a:off x="838200" y="1219201"/>
            <a:ext cx="10626041" cy="5273676"/>
          </a:xfrm>
          <a:prstGeom prst="rect">
            <a:avLst/>
          </a:prstGeom>
          <a:noFill/>
          <a:ln w="9525" cap="rnd" cmpd="sng" algn="ctr">
            <a:solidFill>
              <a:srgbClr val="9A9A9A"/>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lvl="0">
              <a:defRPr/>
            </a:pPr>
            <a:r>
              <a:rPr kumimoji="1" lang="ja-JP" altLang="en-US" sz="1200">
                <a:solidFill>
                  <a:srgbClr val="295E7E"/>
                </a:solidFill>
                <a:latin typeface="Trebuchet MS" panose="020B0603020202020204" pitchFamily="34" charset="0"/>
                <a:ea typeface="Meiryo UI" panose="020B0604030504040204" pitchFamily="50" charset="-128"/>
              </a:rPr>
              <a:t>開発予定のソリューション概要についてご記載ください</a:t>
            </a:r>
            <a:endParaRPr kumimoji="1" lang="en-US" altLang="ja-JP" sz="1200">
              <a:solidFill>
                <a:srgbClr val="295E7E"/>
              </a:solidFill>
              <a:latin typeface="Trebuchet MS" panose="020B0603020202020204" pitchFamily="34" charset="0"/>
              <a:ea typeface="Meiryo UI" panose="020B0604030504040204" pitchFamily="50" charset="-128"/>
            </a:endParaRPr>
          </a:p>
          <a:p>
            <a:pPr lvl="0">
              <a:defRPr/>
            </a:pPr>
            <a:r>
              <a:rPr kumimoji="1" lang="ja-JP" altLang="en-US" sz="1200">
                <a:solidFill>
                  <a:srgbClr val="295E7E"/>
                </a:solidFill>
                <a:latin typeface="Trebuchet MS" panose="020B0603020202020204" pitchFamily="34" charset="0"/>
                <a:ea typeface="Meiryo UI" panose="020B0604030504040204" pitchFamily="50" charset="-128"/>
              </a:rPr>
              <a:t>・前頁で提示した課題に対し、どのような技術を用い、どのように解決するかを、可能な限り具体的にご記載ください</a:t>
            </a:r>
            <a:endParaRPr kumimoji="1" lang="en-US" altLang="ja-JP" sz="1200">
              <a:solidFill>
                <a:srgbClr val="295E7E"/>
              </a:solidFill>
              <a:latin typeface="Trebuchet MS" panose="020B0603020202020204" pitchFamily="34" charset="0"/>
              <a:ea typeface="Meiryo UI" panose="020B0604030504040204" pitchFamily="50" charset="-128"/>
            </a:endParaRPr>
          </a:p>
          <a:p>
            <a:pPr lvl="0">
              <a:defRPr/>
            </a:pPr>
            <a:r>
              <a:rPr kumimoji="1" lang="ja-JP" altLang="en-US" sz="1200">
                <a:solidFill>
                  <a:srgbClr val="295E7E"/>
                </a:solidFill>
                <a:latin typeface="Trebuchet MS" panose="020B0603020202020204" pitchFamily="34" charset="0"/>
                <a:ea typeface="Meiryo UI" panose="020B0604030504040204" pitchFamily="50" charset="-128"/>
              </a:rPr>
              <a:t>・その技術</a:t>
            </a:r>
            <a:r>
              <a:rPr kumimoji="1" lang="en-US" altLang="ja-JP" sz="1200">
                <a:solidFill>
                  <a:srgbClr val="295E7E"/>
                </a:solidFill>
                <a:latin typeface="Trebuchet MS" panose="020B0603020202020204" pitchFamily="34" charset="0"/>
                <a:ea typeface="Meiryo UI" panose="020B0604030504040204" pitchFamily="50" charset="-128"/>
              </a:rPr>
              <a:t>/</a:t>
            </a:r>
            <a:r>
              <a:rPr kumimoji="1" lang="ja-JP" altLang="en-US" sz="1200">
                <a:solidFill>
                  <a:srgbClr val="295E7E"/>
                </a:solidFill>
                <a:latin typeface="Trebuchet MS" panose="020B0603020202020204" pitchFamily="34" charset="0"/>
                <a:ea typeface="Meiryo UI" panose="020B0604030504040204" pitchFamily="50" charset="-128"/>
              </a:rPr>
              <a:t>解決策の妥当性をご説明ください</a:t>
            </a:r>
            <a:endParaRPr kumimoji="1" lang="en-US" altLang="ja-JP" sz="1200">
              <a:solidFill>
                <a:srgbClr val="295E7E"/>
              </a:solidFill>
              <a:latin typeface="Trebuchet MS" panose="020B0603020202020204" pitchFamily="34" charset="0"/>
              <a:ea typeface="Meiryo UI" panose="020B0604030504040204" pitchFamily="50" charset="-128"/>
            </a:endParaRPr>
          </a:p>
          <a:p>
            <a:pPr lvl="0">
              <a:defRPr/>
            </a:pPr>
            <a:r>
              <a:rPr kumimoji="1" lang="ja-JP" altLang="en-US" sz="1200">
                <a:solidFill>
                  <a:srgbClr val="295E7E"/>
                </a:solidFill>
                <a:latin typeface="Trebuchet MS" panose="020B0603020202020204" pitchFamily="34" charset="0"/>
                <a:ea typeface="Meiryo UI" panose="020B0604030504040204" pitchFamily="50" charset="-128"/>
              </a:rPr>
              <a:t>・その技術</a:t>
            </a:r>
            <a:r>
              <a:rPr kumimoji="1" lang="en-US" altLang="ja-JP" sz="1200">
                <a:solidFill>
                  <a:srgbClr val="295E7E"/>
                </a:solidFill>
                <a:latin typeface="Trebuchet MS" panose="020B0603020202020204" pitchFamily="34" charset="0"/>
                <a:ea typeface="Meiryo UI" panose="020B0604030504040204" pitchFamily="50" charset="-128"/>
              </a:rPr>
              <a:t>/</a:t>
            </a:r>
            <a:r>
              <a:rPr kumimoji="1" lang="ja-JP" altLang="en-US" sz="1200">
                <a:solidFill>
                  <a:srgbClr val="295E7E"/>
                </a:solidFill>
                <a:latin typeface="Trebuchet MS" panose="020B0603020202020204" pitchFamily="34" charset="0"/>
                <a:ea typeface="Meiryo UI" panose="020B0604030504040204" pitchFamily="50" charset="-128"/>
              </a:rPr>
              <a:t>解決策がすでに世の中に類似のものが存在する場合、既存ソリューションや類似ソリューションとの差異点・差別化ポイントなどをご記載ください</a:t>
            </a:r>
            <a:endParaRPr kumimoji="1" lang="en-US" altLang="ja-JP" sz="12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endParaRPr>
          </a:p>
        </p:txBody>
      </p:sp>
    </p:spTree>
    <p:extLst>
      <p:ext uri="{BB962C8B-B14F-4D97-AF65-F5344CB8AC3E}">
        <p14:creationId xmlns:p14="http://schemas.microsoft.com/office/powerpoint/2010/main" val="4229994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224B7B-87A4-4DAE-B796-35885C39550C}"/>
            </a:ext>
          </a:extLst>
        </p:cNvPr>
        <p:cNvGrpSpPr/>
        <p:nvPr/>
      </p:nvGrpSpPr>
      <p:grpSpPr>
        <a:xfrm>
          <a:off x="0" y="0"/>
          <a:ext cx="0" cy="0"/>
          <a:chOff x="0" y="0"/>
          <a:chExt cx="0" cy="0"/>
        </a:xfrm>
      </p:grpSpPr>
      <p:sp>
        <p:nvSpPr>
          <p:cNvPr id="38" name="正方形/長方形 3">
            <a:extLst>
              <a:ext uri="{FF2B5EF4-FFF2-40B4-BE49-F238E27FC236}">
                <a16:creationId xmlns:a16="http://schemas.microsoft.com/office/drawing/2014/main" id="{324C308F-D291-77BB-79A7-9CC1D55F9A3E}"/>
              </a:ext>
            </a:extLst>
          </p:cNvPr>
          <p:cNvSpPr/>
          <p:nvPr/>
        </p:nvSpPr>
        <p:spPr>
          <a:xfrm>
            <a:off x="10236805" y="0"/>
            <a:ext cx="1955195" cy="480817"/>
          </a:xfrm>
          <a:prstGeom prst="rect">
            <a:avLst/>
          </a:prstGeom>
          <a:solidFill>
            <a:schemeClr val="tx2">
              <a:lumMod val="10000"/>
              <a:lumOff val="90000"/>
            </a:schemeClr>
          </a:solidFill>
          <a:ln w="9525" cap="rnd" cmpd="sng" algn="ctr">
            <a:solidFill>
              <a:schemeClr val="tx2">
                <a:lumMod val="10000"/>
                <a:lumOff val="9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prstClr val="black"/>
                </a:solidFill>
                <a:effectLst/>
                <a:uLnTx/>
                <a:uFillTx/>
                <a:latin typeface="Trebuchet MS" panose="020B0603020202020204" pitchFamily="34" charset="0"/>
                <a:ea typeface="Meiryo UI" panose="020B0604030504040204" pitchFamily="50" charset="-128"/>
                <a:cs typeface="+mn-cs"/>
              </a:rPr>
              <a:t>ひな型</a:t>
            </a:r>
            <a:endParaRPr kumimoji="1" lang="en-US" sz="1600" b="0" i="0" u="none" strike="noStrike" kern="1200" cap="none" spc="0" normalizeH="0" baseline="0" noProof="0">
              <a:ln>
                <a:noFill/>
              </a:ln>
              <a:solidFill>
                <a:prstClr val="black"/>
              </a:solidFill>
              <a:effectLst/>
              <a:uLnTx/>
              <a:uFillTx/>
              <a:latin typeface="Trebuchet MS" panose="020B0603020202020204" pitchFamily="34" charset="0"/>
              <a:ea typeface="Meiryo UI" panose="020B0604030504040204" pitchFamily="50" charset="-128"/>
              <a:cs typeface="+mn-cs"/>
            </a:endParaRPr>
          </a:p>
        </p:txBody>
      </p:sp>
      <p:sp>
        <p:nvSpPr>
          <p:cNvPr id="2" name="Rectangle 16">
            <a:extLst>
              <a:ext uri="{FF2B5EF4-FFF2-40B4-BE49-F238E27FC236}">
                <a16:creationId xmlns:a16="http://schemas.microsoft.com/office/drawing/2014/main" id="{C3EEA122-23AA-30E0-9C7F-59D349E705E0}"/>
              </a:ext>
            </a:extLst>
          </p:cNvPr>
          <p:cNvSpPr/>
          <p:nvPr/>
        </p:nvSpPr>
        <p:spPr>
          <a:xfrm>
            <a:off x="727758" y="6518631"/>
            <a:ext cx="4595760" cy="311722"/>
          </a:xfrm>
          <a:prstGeom prst="rect">
            <a:avLst/>
          </a:prstGeom>
          <a:noFill/>
          <a:ln w="19050" cap="flat" cmpd="sng" algn="ctr">
            <a:no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08000" marR="0" lvl="1" indent="0" algn="l" defTabSz="914400" rtl="0" eaLnBrk="1" fontAlgn="auto" latinLnBrk="0" hangingPunct="1">
              <a:lnSpc>
                <a:spcPct val="100000"/>
              </a:lnSpc>
              <a:spcBef>
                <a:spcPts val="0"/>
              </a:spcBef>
              <a:spcAft>
                <a:spcPts val="0"/>
              </a:spcAft>
              <a:buClr>
                <a:srgbClr val="0E2841"/>
              </a:buClr>
              <a:buSzTx/>
              <a:buFontTx/>
              <a:buNone/>
              <a:tabLst/>
              <a:defRPr/>
            </a:pPr>
            <a:r>
              <a:rPr kumimoji="1" lang="ja-JP" altLang="en-US" sz="1400" b="0" i="0" u="none" strike="noStrike" kern="1200" cap="none" spc="0" normalizeH="0" baseline="0" noProof="0">
                <a:ln>
                  <a:noFill/>
                </a:ln>
                <a:solidFill>
                  <a:schemeClr val="tx1"/>
                </a:solidFill>
                <a:effectLst/>
                <a:uLnTx/>
                <a:uFillTx/>
                <a:latin typeface="Trebuchet MS" panose="020B0603020202020204" pitchFamily="34" charset="0"/>
                <a:ea typeface="Meiryo UI" panose="020B0604030504040204" pitchFamily="50" charset="-128"/>
                <a:cs typeface="+mn-cs"/>
              </a:rPr>
              <a:t>対象審査項目：実用化に向けたスケジュール・体制</a:t>
            </a:r>
          </a:p>
        </p:txBody>
      </p:sp>
      <p:sp>
        <p:nvSpPr>
          <p:cNvPr id="3" name="正方形/長方形 3">
            <a:extLst>
              <a:ext uri="{FF2B5EF4-FFF2-40B4-BE49-F238E27FC236}">
                <a16:creationId xmlns:a16="http://schemas.microsoft.com/office/drawing/2014/main" id="{17A3F700-BC67-CAD8-1DD9-2C80A46DD8AB}"/>
              </a:ext>
            </a:extLst>
          </p:cNvPr>
          <p:cNvSpPr/>
          <p:nvPr/>
        </p:nvSpPr>
        <p:spPr>
          <a:xfrm>
            <a:off x="1" y="0"/>
            <a:ext cx="1162050" cy="314325"/>
          </a:xfrm>
          <a:prstGeom prst="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様式３</a:t>
            </a:r>
            <a:endParaRPr kumimoji="1" 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5" name="タイトル 1">
            <a:extLst>
              <a:ext uri="{FF2B5EF4-FFF2-40B4-BE49-F238E27FC236}">
                <a16:creationId xmlns:a16="http://schemas.microsoft.com/office/drawing/2014/main" id="{639F5177-5BDA-D002-36DC-01E89891DDBC}"/>
              </a:ext>
            </a:extLst>
          </p:cNvPr>
          <p:cNvSpPr>
            <a:spLocks noGrp="1"/>
          </p:cNvSpPr>
          <p:nvPr>
            <p:ph type="title"/>
          </p:nvPr>
        </p:nvSpPr>
        <p:spPr>
          <a:xfrm>
            <a:off x="838200" y="365125"/>
            <a:ext cx="10515600" cy="854075"/>
          </a:xfrm>
        </p:spPr>
        <p:txBody>
          <a:bodyPr vert="horz">
            <a:normAutofit/>
          </a:bodyPr>
          <a:lstStyle/>
          <a:p>
            <a:r>
              <a:rPr kumimoji="1" lang="en-US" altLang="ja-JP" sz="3200">
                <a:solidFill>
                  <a:srgbClr val="0E2841"/>
                </a:solidFill>
              </a:rPr>
              <a:t>4. </a:t>
            </a:r>
            <a:r>
              <a:rPr kumimoji="1" lang="ja-JP" altLang="en-US" sz="3200">
                <a:solidFill>
                  <a:srgbClr val="0E2841"/>
                </a:solidFill>
              </a:rPr>
              <a:t>実用化に向けたスケジュール・体制</a:t>
            </a:r>
          </a:p>
        </p:txBody>
      </p:sp>
      <p:sp>
        <p:nvSpPr>
          <p:cNvPr id="8" name="正方形/長方形 14">
            <a:extLst>
              <a:ext uri="{FF2B5EF4-FFF2-40B4-BE49-F238E27FC236}">
                <a16:creationId xmlns:a16="http://schemas.microsoft.com/office/drawing/2014/main" id="{19CDB72D-CAE1-106B-13F0-763CA8262DC6}"/>
              </a:ext>
            </a:extLst>
          </p:cNvPr>
          <p:cNvSpPr/>
          <p:nvPr/>
        </p:nvSpPr>
        <p:spPr>
          <a:xfrm>
            <a:off x="838200" y="1219201"/>
            <a:ext cx="10626041" cy="5273676"/>
          </a:xfrm>
          <a:prstGeom prst="rect">
            <a:avLst/>
          </a:prstGeom>
          <a:noFill/>
          <a:ln w="9525" cap="rnd" cmpd="sng" algn="ctr">
            <a:solidFill>
              <a:srgbClr val="9A9A9A"/>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lvl="0">
              <a:defRPr/>
            </a:pPr>
            <a:r>
              <a:rPr kumimoji="1" lang="ja-JP" altLang="en-US" sz="1200">
                <a:solidFill>
                  <a:srgbClr val="295E7E"/>
                </a:solidFill>
                <a:latin typeface="Trebuchet MS" panose="020B0603020202020204" pitchFamily="34" charset="0"/>
                <a:ea typeface="Meiryo UI" panose="020B0604030504040204" pitchFamily="50" charset="-128"/>
              </a:rPr>
              <a:t>実証・デモ機作成から実用化に向けたスケジュールと推進体制（研究開発に携わる人数規模含む）をご記載ください</a:t>
            </a:r>
          </a:p>
          <a:p>
            <a:pPr lvl="0">
              <a:defRPr/>
            </a:pPr>
            <a:endParaRPr kumimoji="1" lang="en-US" altLang="ja-JP" sz="1200" b="0" i="0" u="none" strike="noStrike" kern="1200" cap="none" spc="0" normalizeH="0" baseline="0" noProof="0">
              <a:ln>
                <a:noFill/>
              </a:ln>
              <a:solidFill>
                <a:srgbClr val="295E7E"/>
              </a:solidFill>
              <a:effectLst/>
              <a:uLnTx/>
              <a:uFillTx/>
              <a:latin typeface="Trebuchet MS" panose="020B0603020202020204" pitchFamily="34" charset="0"/>
              <a:ea typeface="Meiryo UI" panose="020B0604030504040204" pitchFamily="50" charset="-128"/>
              <a:cs typeface="+mn-cs"/>
            </a:endParaRPr>
          </a:p>
        </p:txBody>
      </p:sp>
    </p:spTree>
    <p:extLst>
      <p:ext uri="{BB962C8B-B14F-4D97-AF65-F5344CB8AC3E}">
        <p14:creationId xmlns:p14="http://schemas.microsoft.com/office/powerpoint/2010/main" val="37767402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657AD0-C11B-C7DB-2EA9-E65FD0B94312}"/>
            </a:ext>
          </a:extLst>
        </p:cNvPr>
        <p:cNvGrpSpPr/>
        <p:nvPr/>
      </p:nvGrpSpPr>
      <p:grpSpPr>
        <a:xfrm>
          <a:off x="0" y="0"/>
          <a:ext cx="0" cy="0"/>
          <a:chOff x="0" y="0"/>
          <a:chExt cx="0" cy="0"/>
        </a:xfrm>
      </p:grpSpPr>
      <p:sp>
        <p:nvSpPr>
          <p:cNvPr id="38" name="正方形/長方形 3">
            <a:extLst>
              <a:ext uri="{FF2B5EF4-FFF2-40B4-BE49-F238E27FC236}">
                <a16:creationId xmlns:a16="http://schemas.microsoft.com/office/drawing/2014/main" id="{744F714E-2321-B458-3439-38DC161D2F4C}"/>
              </a:ext>
            </a:extLst>
          </p:cNvPr>
          <p:cNvSpPr/>
          <p:nvPr/>
        </p:nvSpPr>
        <p:spPr>
          <a:xfrm>
            <a:off x="10236805" y="0"/>
            <a:ext cx="1955195" cy="480817"/>
          </a:xfrm>
          <a:prstGeom prst="rect">
            <a:avLst/>
          </a:prstGeom>
          <a:solidFill>
            <a:schemeClr val="tx2">
              <a:lumMod val="10000"/>
              <a:lumOff val="90000"/>
            </a:schemeClr>
          </a:solidFill>
          <a:ln w="9525" cap="rnd" cmpd="sng" algn="ctr">
            <a:solidFill>
              <a:schemeClr val="tx2">
                <a:lumMod val="10000"/>
                <a:lumOff val="9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prstClr val="black"/>
                </a:solidFill>
                <a:effectLst/>
                <a:uLnTx/>
                <a:uFillTx/>
                <a:latin typeface="Trebuchet MS" panose="020B0603020202020204" pitchFamily="34" charset="0"/>
                <a:ea typeface="Meiryo UI" panose="020B0604030504040204" pitchFamily="50" charset="-128"/>
                <a:cs typeface="+mn-cs"/>
              </a:rPr>
              <a:t>ひな型</a:t>
            </a:r>
            <a:endParaRPr kumimoji="1" lang="en-US" sz="1600" b="0" i="0" u="none" strike="noStrike" kern="1200" cap="none" spc="0" normalizeH="0" baseline="0" noProof="0">
              <a:ln>
                <a:noFill/>
              </a:ln>
              <a:solidFill>
                <a:prstClr val="black"/>
              </a:solidFill>
              <a:effectLst/>
              <a:uLnTx/>
              <a:uFillTx/>
              <a:latin typeface="Trebuchet MS" panose="020B0603020202020204" pitchFamily="34" charset="0"/>
              <a:ea typeface="Meiryo UI" panose="020B0604030504040204" pitchFamily="50" charset="-128"/>
              <a:cs typeface="+mn-cs"/>
            </a:endParaRPr>
          </a:p>
        </p:txBody>
      </p:sp>
      <p:sp>
        <p:nvSpPr>
          <p:cNvPr id="2" name="Rectangle 16">
            <a:extLst>
              <a:ext uri="{FF2B5EF4-FFF2-40B4-BE49-F238E27FC236}">
                <a16:creationId xmlns:a16="http://schemas.microsoft.com/office/drawing/2014/main" id="{D742C996-6472-FBA8-F498-506B0A844869}"/>
              </a:ext>
            </a:extLst>
          </p:cNvPr>
          <p:cNvSpPr/>
          <p:nvPr/>
        </p:nvSpPr>
        <p:spPr>
          <a:xfrm>
            <a:off x="727758" y="6518631"/>
            <a:ext cx="4595760" cy="311722"/>
          </a:xfrm>
          <a:prstGeom prst="rect">
            <a:avLst/>
          </a:prstGeom>
          <a:noFill/>
          <a:ln w="19050" cap="flat" cmpd="sng" algn="ctr">
            <a:no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08000" marR="0" lvl="1" indent="0" algn="l" defTabSz="914400" rtl="0" eaLnBrk="1" fontAlgn="auto" latinLnBrk="0" hangingPunct="1">
              <a:lnSpc>
                <a:spcPct val="100000"/>
              </a:lnSpc>
              <a:spcBef>
                <a:spcPts val="0"/>
              </a:spcBef>
              <a:spcAft>
                <a:spcPts val="0"/>
              </a:spcAft>
              <a:buClr>
                <a:srgbClr val="0E2841"/>
              </a:buClr>
              <a:buSzTx/>
              <a:buFontTx/>
              <a:buNone/>
              <a:tabLst/>
              <a:defRPr/>
            </a:pPr>
            <a:r>
              <a:rPr kumimoji="1" lang="ja-JP" altLang="en-US" sz="1400" b="0" i="0" u="none" strike="noStrike" kern="1200" cap="none" spc="0" normalizeH="0" baseline="0" noProof="0">
                <a:ln>
                  <a:noFill/>
                </a:ln>
                <a:solidFill>
                  <a:schemeClr val="tx1"/>
                </a:solidFill>
                <a:effectLst/>
                <a:uLnTx/>
                <a:uFillTx/>
                <a:latin typeface="Trebuchet MS" panose="020B0603020202020204" pitchFamily="34" charset="0"/>
                <a:ea typeface="Meiryo UI" panose="020B0604030504040204" pitchFamily="50" charset="-128"/>
                <a:cs typeface="+mn-cs"/>
              </a:rPr>
              <a:t>対象審査項目：収益構造の持続可能性・事業拡大性</a:t>
            </a:r>
          </a:p>
        </p:txBody>
      </p:sp>
      <p:sp>
        <p:nvSpPr>
          <p:cNvPr id="3" name="正方形/長方形 3">
            <a:extLst>
              <a:ext uri="{FF2B5EF4-FFF2-40B4-BE49-F238E27FC236}">
                <a16:creationId xmlns:a16="http://schemas.microsoft.com/office/drawing/2014/main" id="{4E37E176-5AAC-6BDA-7372-1774357E9255}"/>
              </a:ext>
            </a:extLst>
          </p:cNvPr>
          <p:cNvSpPr/>
          <p:nvPr/>
        </p:nvSpPr>
        <p:spPr>
          <a:xfrm>
            <a:off x="1" y="0"/>
            <a:ext cx="1162050" cy="314325"/>
          </a:xfrm>
          <a:prstGeom prst="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様式３</a:t>
            </a:r>
            <a:endParaRPr kumimoji="1" 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5" name="タイトル 1">
            <a:extLst>
              <a:ext uri="{FF2B5EF4-FFF2-40B4-BE49-F238E27FC236}">
                <a16:creationId xmlns:a16="http://schemas.microsoft.com/office/drawing/2014/main" id="{AE028CDA-FFEA-079D-87E3-ECEF24A149C5}"/>
              </a:ext>
            </a:extLst>
          </p:cNvPr>
          <p:cNvSpPr>
            <a:spLocks noGrp="1"/>
          </p:cNvSpPr>
          <p:nvPr>
            <p:ph type="title"/>
          </p:nvPr>
        </p:nvSpPr>
        <p:spPr>
          <a:xfrm>
            <a:off x="838200" y="365125"/>
            <a:ext cx="10515600" cy="854075"/>
          </a:xfrm>
        </p:spPr>
        <p:txBody>
          <a:bodyPr vert="horz">
            <a:normAutofit/>
          </a:bodyPr>
          <a:lstStyle/>
          <a:p>
            <a:r>
              <a:rPr kumimoji="1" lang="en-US" altLang="ja-JP" sz="3200">
                <a:solidFill>
                  <a:srgbClr val="0E2841"/>
                </a:solidFill>
              </a:rPr>
              <a:t>5.</a:t>
            </a:r>
            <a:r>
              <a:rPr kumimoji="1" lang="ja-JP" altLang="en-US" sz="3200">
                <a:solidFill>
                  <a:srgbClr val="0E2841"/>
                </a:solidFill>
              </a:rPr>
              <a:t>ビジネスプラン</a:t>
            </a:r>
          </a:p>
        </p:txBody>
      </p:sp>
      <p:sp>
        <p:nvSpPr>
          <p:cNvPr id="6" name="正方形/長方形 14">
            <a:extLst>
              <a:ext uri="{FF2B5EF4-FFF2-40B4-BE49-F238E27FC236}">
                <a16:creationId xmlns:a16="http://schemas.microsoft.com/office/drawing/2014/main" id="{CAE75620-F3FF-9CAF-D11B-CFB939D02FDA}"/>
              </a:ext>
            </a:extLst>
          </p:cNvPr>
          <p:cNvSpPr/>
          <p:nvPr/>
        </p:nvSpPr>
        <p:spPr>
          <a:xfrm>
            <a:off x="838200" y="1219201"/>
            <a:ext cx="10626041" cy="5273676"/>
          </a:xfrm>
          <a:prstGeom prst="rect">
            <a:avLst/>
          </a:prstGeom>
          <a:noFill/>
          <a:ln w="9525" cap="rnd" cmpd="sng" algn="ctr">
            <a:solidFill>
              <a:srgbClr val="9A9A9A"/>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lvl="0">
              <a:defRPr/>
            </a:pPr>
            <a:r>
              <a:rPr kumimoji="1" lang="ja-JP" altLang="en-US" sz="1200">
                <a:solidFill>
                  <a:srgbClr val="295E7E"/>
                </a:solidFill>
                <a:latin typeface="Trebuchet MS" panose="020B0603020202020204" pitchFamily="34" charset="0"/>
                <a:ea typeface="Meiryo UI" panose="020B0604030504040204" pitchFamily="50" charset="-128"/>
              </a:rPr>
              <a:t>今後のビジネスプランをご記載ください</a:t>
            </a:r>
          </a:p>
          <a:p>
            <a:pPr lvl="0">
              <a:defRPr/>
            </a:pPr>
            <a:r>
              <a:rPr kumimoji="1" lang="ja-JP" altLang="en-US" sz="1200">
                <a:solidFill>
                  <a:srgbClr val="295E7E"/>
                </a:solidFill>
                <a:latin typeface="Trebuchet MS" panose="020B0603020202020204" pitchFamily="34" charset="0"/>
                <a:ea typeface="Meiryo UI" panose="020B0604030504040204" pitchFamily="50" charset="-128"/>
              </a:rPr>
              <a:t>・収益モデル（想定ユーザー数、使用料、課金形態、コスト）をご記載ください</a:t>
            </a:r>
            <a:endParaRPr kumimoji="1" lang="en-US" altLang="ja-JP" sz="1200">
              <a:solidFill>
                <a:srgbClr val="295E7E"/>
              </a:solidFill>
              <a:latin typeface="Trebuchet MS" panose="020B0603020202020204" pitchFamily="34" charset="0"/>
              <a:ea typeface="Meiryo UI" panose="020B0604030504040204" pitchFamily="50" charset="-128"/>
            </a:endParaRPr>
          </a:p>
          <a:p>
            <a:pPr lvl="0">
              <a:defRPr/>
            </a:pPr>
            <a:r>
              <a:rPr kumimoji="1" lang="ja-JP" altLang="en-US" sz="1200">
                <a:solidFill>
                  <a:srgbClr val="295E7E"/>
                </a:solidFill>
                <a:latin typeface="Trebuchet MS" panose="020B0603020202020204" pitchFamily="34" charset="0"/>
                <a:ea typeface="Meiryo UI" panose="020B0604030504040204" pitchFamily="50" charset="-128"/>
              </a:rPr>
              <a:t>・販売・営業計画等をご記載ください</a:t>
            </a:r>
          </a:p>
        </p:txBody>
      </p:sp>
    </p:spTree>
    <p:extLst>
      <p:ext uri="{BB962C8B-B14F-4D97-AF65-F5344CB8AC3E}">
        <p14:creationId xmlns:p14="http://schemas.microsoft.com/office/powerpoint/2010/main" val="21252651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24DA70-E9D4-68AB-44F1-EA07DACD09E6}"/>
            </a:ext>
          </a:extLst>
        </p:cNvPr>
        <p:cNvGrpSpPr/>
        <p:nvPr/>
      </p:nvGrpSpPr>
      <p:grpSpPr>
        <a:xfrm>
          <a:off x="0" y="0"/>
          <a:ext cx="0" cy="0"/>
          <a:chOff x="0" y="0"/>
          <a:chExt cx="0" cy="0"/>
        </a:xfrm>
      </p:grpSpPr>
      <p:sp>
        <p:nvSpPr>
          <p:cNvPr id="38" name="正方形/長方形 3">
            <a:extLst>
              <a:ext uri="{FF2B5EF4-FFF2-40B4-BE49-F238E27FC236}">
                <a16:creationId xmlns:a16="http://schemas.microsoft.com/office/drawing/2014/main" id="{AFD5EAAE-704C-FDA8-A253-880B1F717470}"/>
              </a:ext>
            </a:extLst>
          </p:cNvPr>
          <p:cNvSpPr/>
          <p:nvPr/>
        </p:nvSpPr>
        <p:spPr>
          <a:xfrm>
            <a:off x="10236805" y="0"/>
            <a:ext cx="1955195" cy="480817"/>
          </a:xfrm>
          <a:prstGeom prst="rect">
            <a:avLst/>
          </a:prstGeom>
          <a:solidFill>
            <a:schemeClr val="tx2">
              <a:lumMod val="10000"/>
              <a:lumOff val="90000"/>
            </a:schemeClr>
          </a:solidFill>
          <a:ln w="9525" cap="rnd" cmpd="sng" algn="ctr">
            <a:solidFill>
              <a:schemeClr val="tx2">
                <a:lumMod val="10000"/>
                <a:lumOff val="9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prstClr val="black"/>
                </a:solidFill>
                <a:effectLst/>
                <a:uLnTx/>
                <a:uFillTx/>
                <a:latin typeface="Trebuchet MS" panose="020B0603020202020204" pitchFamily="34" charset="0"/>
                <a:ea typeface="Meiryo UI" panose="020B0604030504040204" pitchFamily="50" charset="-128"/>
                <a:cs typeface="+mn-cs"/>
              </a:rPr>
              <a:t>ひな型</a:t>
            </a:r>
            <a:endParaRPr kumimoji="1" lang="en-US" sz="1600" b="0" i="0" u="none" strike="noStrike" kern="1200" cap="none" spc="0" normalizeH="0" baseline="0" noProof="0">
              <a:ln>
                <a:noFill/>
              </a:ln>
              <a:solidFill>
                <a:prstClr val="black"/>
              </a:solidFill>
              <a:effectLst/>
              <a:uLnTx/>
              <a:uFillTx/>
              <a:latin typeface="Trebuchet MS" panose="020B0603020202020204" pitchFamily="34" charset="0"/>
              <a:ea typeface="Meiryo UI" panose="020B0604030504040204" pitchFamily="50" charset="-128"/>
              <a:cs typeface="+mn-cs"/>
            </a:endParaRPr>
          </a:p>
        </p:txBody>
      </p:sp>
      <p:sp>
        <p:nvSpPr>
          <p:cNvPr id="3" name="正方形/長方形 3">
            <a:extLst>
              <a:ext uri="{FF2B5EF4-FFF2-40B4-BE49-F238E27FC236}">
                <a16:creationId xmlns:a16="http://schemas.microsoft.com/office/drawing/2014/main" id="{6FEB6B05-8296-AF5B-B105-D2CCB32406F7}"/>
              </a:ext>
            </a:extLst>
          </p:cNvPr>
          <p:cNvSpPr/>
          <p:nvPr/>
        </p:nvSpPr>
        <p:spPr>
          <a:xfrm>
            <a:off x="1" y="0"/>
            <a:ext cx="1162050" cy="314325"/>
          </a:xfrm>
          <a:prstGeom prst="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様式３</a:t>
            </a:r>
            <a:endParaRPr kumimoji="1" lang="en-US" sz="16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5" name="タイトル 1">
            <a:extLst>
              <a:ext uri="{FF2B5EF4-FFF2-40B4-BE49-F238E27FC236}">
                <a16:creationId xmlns:a16="http://schemas.microsoft.com/office/drawing/2014/main" id="{7800FDCB-4A5A-9812-D2A5-187C179C38C0}"/>
              </a:ext>
            </a:extLst>
          </p:cNvPr>
          <p:cNvSpPr>
            <a:spLocks noGrp="1"/>
          </p:cNvSpPr>
          <p:nvPr>
            <p:ph type="title"/>
          </p:nvPr>
        </p:nvSpPr>
        <p:spPr>
          <a:xfrm>
            <a:off x="838200" y="365125"/>
            <a:ext cx="10515600" cy="854075"/>
          </a:xfrm>
        </p:spPr>
        <p:txBody>
          <a:bodyPr vert="horz">
            <a:normAutofit/>
          </a:bodyPr>
          <a:lstStyle/>
          <a:p>
            <a:r>
              <a:rPr kumimoji="1" lang="en-US" altLang="ja-JP" sz="3200">
                <a:solidFill>
                  <a:srgbClr val="0E2841"/>
                </a:solidFill>
              </a:rPr>
              <a:t>6.</a:t>
            </a:r>
            <a:r>
              <a:rPr kumimoji="1" lang="ja-JP" altLang="en-US" sz="3200">
                <a:solidFill>
                  <a:srgbClr val="0E2841"/>
                </a:solidFill>
              </a:rPr>
              <a:t>その他アピールポイント</a:t>
            </a:r>
          </a:p>
        </p:txBody>
      </p:sp>
      <p:sp>
        <p:nvSpPr>
          <p:cNvPr id="6" name="正方形/長方形 14">
            <a:extLst>
              <a:ext uri="{FF2B5EF4-FFF2-40B4-BE49-F238E27FC236}">
                <a16:creationId xmlns:a16="http://schemas.microsoft.com/office/drawing/2014/main" id="{CB5F6858-3978-A4EF-B055-F27E745F5A9D}"/>
              </a:ext>
            </a:extLst>
          </p:cNvPr>
          <p:cNvSpPr/>
          <p:nvPr/>
        </p:nvSpPr>
        <p:spPr>
          <a:xfrm>
            <a:off x="838200" y="1219199"/>
            <a:ext cx="10626041" cy="5273676"/>
          </a:xfrm>
          <a:prstGeom prst="rect">
            <a:avLst/>
          </a:prstGeom>
          <a:noFill/>
          <a:ln w="9525" cap="rnd" cmpd="sng" algn="ctr">
            <a:solidFill>
              <a:srgbClr val="9A9A9A"/>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lvl="0">
              <a:defRPr/>
            </a:pPr>
            <a:r>
              <a:rPr kumimoji="1" lang="ja-JP" altLang="en-US" sz="1200">
                <a:solidFill>
                  <a:srgbClr val="295E7E"/>
                </a:solidFill>
                <a:latin typeface="Trebuchet MS" panose="020B0603020202020204" pitchFamily="34" charset="0"/>
                <a:ea typeface="Meiryo UI" panose="020B0604030504040204" pitchFamily="50" charset="-128"/>
              </a:rPr>
              <a:t>その他アピールポイントがあれば記載ください</a:t>
            </a:r>
            <a:endParaRPr kumimoji="1" lang="en-US" altLang="ja-JP" sz="1200">
              <a:solidFill>
                <a:srgbClr val="295E7E"/>
              </a:solidFill>
              <a:latin typeface="Trebuchet MS" panose="020B0603020202020204" pitchFamily="34" charset="0"/>
              <a:ea typeface="Meiryo UI" panose="020B0604030504040204" pitchFamily="50" charset="-128"/>
            </a:endParaRPr>
          </a:p>
          <a:p>
            <a:pPr lvl="0">
              <a:defRPr/>
            </a:pPr>
            <a:r>
              <a:rPr kumimoji="1" lang="ja-JP" altLang="en-US" sz="1200">
                <a:solidFill>
                  <a:srgbClr val="295E7E"/>
                </a:solidFill>
                <a:latin typeface="Trebuchet MS" panose="020B0603020202020204" pitchFamily="34" charset="0"/>
                <a:ea typeface="Meiryo UI" panose="020B0604030504040204" pitchFamily="50" charset="-128"/>
              </a:rPr>
              <a:t>例）別産業で既に類似様のプラットフォームを実用化済、など</a:t>
            </a:r>
          </a:p>
        </p:txBody>
      </p:sp>
    </p:spTree>
    <p:extLst>
      <p:ext uri="{BB962C8B-B14F-4D97-AF65-F5344CB8AC3E}">
        <p14:creationId xmlns:p14="http://schemas.microsoft.com/office/powerpoint/2010/main" val="351261845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EE4P_STYLE_ID" val="39dcc26a-7131-49f4-a9eb-1c0521500c03"/>
  <p:tag name="EE4P_MASTERWIZARD_DRAFT" val="0"/>
  <p:tag name="EE4P_LANGUAGE_ID" val="1033"/>
  <p:tag name="EE4P_MASTERWIZARD_MARGINS" val="0"/>
  <p:tag name="THINKCELLPRESENTATIONDONOTDELETE" val="&lt;?xml version=&quot;1.0&quot; encoding=&quot;UTF-16&quot; standalone=&quot;yes&quot;?&gt;&lt;root reqver=&quot;28224&quot;&gt;&lt;version val=&quot;35346&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bNumberIsYear val=&quot;0&quot;/&gt;&lt;m_strFormatTime&gt;%#m/%#d/%Y&lt;/m_strFormatTime&gt;&lt;m_yearfmt&gt;&lt;begin val=&quot;0&quot;/&gt;&lt;end val=&quot;0&quot;/&gt;&lt;/m_yearfmt&gt;&lt;/m_precDefaultDate&gt;&lt;m_precDefaultDay&gt;&lt;m_yearfmt&gt;&lt;begin val=&quot;0&quot;/&gt;&lt;end val=&quot;4&quot;/&gt;&lt;/m_yearfmt&gt;&lt;/m_precDefaultDay&gt;&lt;m_precDefaultWeek&gt;&lt;m_yearfmt&gt;&lt;begin val=&quot;0&quot;/&gt;&lt;end val=&quot;4&quot;/&gt;&lt;/m_yearfmt&gt;&lt;/m_precDefaultWeek&gt;&lt;m_precDefaultMonth&gt;&lt;m_yearfmt&gt;&lt;begin val=&quot;0&quot;/&gt;&lt;end val=&quot;4&quot;/&gt;&lt;/m_yearfmt&gt;&lt;/m_precDefaultMonth&gt;&lt;m_precDefaultQuarter&gt;&lt;m_yearfmt&gt;&lt;begin val=&quot;0&quot;/&gt;&lt;end val=&quot;4&quot;/&gt;&lt;/m_yearfmt&gt;&lt;/m_precDefaultQuarter&gt;&lt;m_precDefaultYear&gt;&lt;m_yearfmt&gt;&lt;begin val=&quot;0&quot;/&gt;&lt;end val=&quot;4&quot;/&gt;&lt;/m_yearfmt&gt;&lt;/m_precDefaultYear&gt;&lt;m_precDefaultFYDay&gt;&lt;m_yearfmt&gt;&lt;begin val=&quot;0&quot;/&gt;&lt;end val=&quot;4&quot;/&gt;&lt;/m_yearfmt&gt;&lt;/m_precDefaultFYDay&gt;&lt;m_precDefaultFYWeek&gt;&lt;m_yearfmt&gt;&lt;begin val=&quot;0&quot;/&gt;&lt;end val=&quot;4&quot;/&gt;&lt;/m_yearfmt&gt;&lt;/m_precDefaultFYWeek&gt;&lt;m_precDefaultFYMonth&gt;&lt;m_yearfmt&gt;&lt;begin val=&quot;0&quot;/&gt;&lt;end val=&quot;4&quot;/&gt;&lt;/m_yearfmt&gt;&lt;/m_precDefaultFYMonth&gt;&lt;m_precDefaultFYQuarter&gt;&lt;m_yearfmt&gt;&lt;begin val=&quot;0&quot;/&gt;&lt;end val=&quot;4&quot;/&gt;&lt;/m_yearfmt&gt;&lt;/m_precDefaultFYQuarter&gt;&lt;m_precDefaultFYYear&gt;&lt;m_yearfmt&gt;&lt;begin val=&quot;0&quot;/&gt;&lt;end val=&quot;4&quot;/&gt;&lt;/m_yearfmt&gt;&lt;/m_precDefaultFYYear&gt;&lt;m_mruColor&gt;&lt;m_vecMRU length=&quot;1&quot;&gt;&lt;elem m_fUsage=&quot;1.00000000000000000000E+00&quot;&gt;&lt;m_msothmcolidx val=&quot;0&quot;/&gt;&lt;m_rgb r=&quot;B3&quot; g=&quot;EE&quot; b=&quot;F9&quot;/&gt;&lt;/elem&gt;&lt;/m_vecMRU&gt;&lt;/m_mruColor&gt;&lt;m_eweekdayFirstOfWeek val=&quot;1&quot;/&gt;&lt;m_eweekdayFirstOfWorkweek val=&quot;2&quot;/&gt;&lt;m_eweekdayFirstOfWeekend val=&quot;7&quot;/&gt;&lt;/CPresentation&gt;&lt;/root&gt;"/>
  <p:tag name="THINKCELLUNDODONOTDELETE" val="0"/>
  <p:tag name="DECKSTER_PRESENTATION_ID" val="6cd83534-bc2d-46d3-8284-e57e7d4c885d"/>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BCG 2015">
      <a:dk1>
        <a:srgbClr val="6E6F73"/>
      </a:dk1>
      <a:lt1>
        <a:sysClr val="window" lastClr="FFFFFF"/>
      </a:lt1>
      <a:dk2>
        <a:srgbClr val="2FC77E"/>
      </a:dk2>
      <a:lt2>
        <a:srgbClr val="E7E7E7"/>
      </a:lt2>
      <a:accent1>
        <a:srgbClr val="03522D"/>
      </a:accent1>
      <a:accent2>
        <a:srgbClr val="197A56"/>
      </a:accent2>
      <a:accent3>
        <a:srgbClr val="E3EE37"/>
      </a:accent3>
      <a:accent4>
        <a:srgbClr val="3EAD92"/>
      </a:accent4>
      <a:accent5>
        <a:srgbClr val="6E6F73"/>
      </a:accent5>
      <a:accent6>
        <a:srgbClr val="295E7E"/>
      </a:accent6>
      <a:hlink>
        <a:srgbClr val="2E3558"/>
      </a:hlink>
      <a:folHlink>
        <a:srgbClr val="670F31"/>
      </a:folHlink>
    </a:clrScheme>
    <a:fontScheme name="BCG Trebuchet">
      <a:majorFont>
        <a:latin typeface="Trebuchet MS"/>
        <a:ea typeface=""/>
        <a:cs typeface=""/>
      </a:majorFont>
      <a:minorFont>
        <a:latin typeface="Trebuchet MS"/>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BCG Colors 2015">
      <a:dk1>
        <a:srgbClr val="6E6F73"/>
      </a:dk1>
      <a:lt1>
        <a:sysClr val="window" lastClr="FFFFFF"/>
      </a:lt1>
      <a:dk2>
        <a:srgbClr val="2FC77E"/>
      </a:dk2>
      <a:lt2>
        <a:srgbClr val="E7E7E7"/>
      </a:lt2>
      <a:accent1>
        <a:srgbClr val="03522D"/>
      </a:accent1>
      <a:accent2>
        <a:srgbClr val="197A56"/>
      </a:accent2>
      <a:accent3>
        <a:srgbClr val="E3EE37"/>
      </a:accent3>
      <a:accent4>
        <a:srgbClr val="3EAD92"/>
      </a:accent4>
      <a:accent5>
        <a:srgbClr val="6E6F73"/>
      </a:accent5>
      <a:accent6>
        <a:srgbClr val="295E7E"/>
      </a:accent6>
      <a:hlink>
        <a:srgbClr val="2FC77E"/>
      </a:hlink>
      <a:folHlink>
        <a:srgbClr val="03522D"/>
      </a:folHlink>
    </a:clrScheme>
    <a:fontScheme name="BCG Trebuchet">
      <a:majorFont>
        <a:latin typeface="Trebuchet MS"/>
        <a:ea typeface=""/>
        <a:cs typeface=""/>
      </a:majorFont>
      <a:minorFont>
        <a:latin typeface="Trebuchet MS"/>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3DD35165BA2ED448962D2DDF2AB1C281" ma:contentTypeVersion="12" ma:contentTypeDescription="新しいドキュメントを作成します。" ma:contentTypeScope="" ma:versionID="39e523591381e720bdf922e01602a58a">
  <xsd:schema xmlns:xsd="http://www.w3.org/2001/XMLSchema" xmlns:xs="http://www.w3.org/2001/XMLSchema" xmlns:p="http://schemas.microsoft.com/office/2006/metadata/properties" xmlns:ns2="d073d0e2-863a-4ede-9be6-17844ea7d027" xmlns:ns3="958276ea-f06a-42b9-8b6a-aceb433e4fb3" targetNamespace="http://schemas.microsoft.com/office/2006/metadata/properties" ma:root="true" ma:fieldsID="94415f2b9579b1e8da00df5ef1db1aa4" ns2:_="" ns3:_="">
    <xsd:import namespace="d073d0e2-863a-4ede-9be6-17844ea7d027"/>
    <xsd:import namespace="958276ea-f06a-42b9-8b6a-aceb433e4fb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MediaServiceBillingMetadata"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073d0e2-863a-4ede-9be6-17844ea7d02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BillingMetadata" ma:index="15" nillable="true" ma:displayName="MediaServiceBillingMetadata" ma:hidden="true" ma:internalName="MediaServiceBillingMetadata" ma:readOnly="true">
      <xsd:simpleType>
        <xsd:restriction base="dms:Note"/>
      </xsd:simpleType>
    </xsd:element>
    <xsd:element name="lcf76f155ced4ddcb4097134ff3c332f" ma:index="17" nillable="true" ma:taxonomy="true" ma:internalName="lcf76f155ced4ddcb4097134ff3c332f" ma:taxonomyFieldName="MediaServiceImageTags" ma:displayName="画像タグ" ma:readOnly="false" ma:fieldId="{5cf76f15-5ced-4ddc-b409-7134ff3c332f}" ma:taxonomyMulti="true" ma:sspId="798d900d-0589-4081-96eb-513de833a507"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58276ea-f06a-42b9-8b6a-aceb433e4fb3"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1af54ce4-7cdf-4c21-aa96-54ad9db7522e}" ma:internalName="TaxCatchAll" ma:showField="CatchAllData" ma:web="958276ea-f06a-42b9-8b6a-aceb433e4fb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d073d0e2-863a-4ede-9be6-17844ea7d027">
      <Terms xmlns="http://schemas.microsoft.com/office/infopath/2007/PartnerControls"/>
    </lcf76f155ced4ddcb4097134ff3c332f>
    <TaxCatchAll xmlns="958276ea-f06a-42b9-8b6a-aceb433e4fb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02EA65F-F574-4D10-862D-1B1A6623CC0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073d0e2-863a-4ede-9be6-17844ea7d027"/>
    <ds:schemaRef ds:uri="958276ea-f06a-42b9-8b6a-aceb433e4fb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B63BCCD-0C88-44A2-A90B-E747A7C06634}">
  <ds:schemaRefs>
    <ds:schemaRef ds:uri="http://schemas.microsoft.com/office/2006/metadata/properties"/>
    <ds:schemaRef ds:uri="http://schemas.microsoft.com/office/infopath/2007/PartnerControls"/>
    <ds:schemaRef ds:uri="d073d0e2-863a-4ede-9be6-17844ea7d027"/>
    <ds:schemaRef ds:uri="958276ea-f06a-42b9-8b6a-aceb433e4fb3"/>
  </ds:schemaRefs>
</ds:datastoreItem>
</file>

<file path=customXml/itemProps3.xml><?xml version="1.0" encoding="utf-8"?>
<ds:datastoreItem xmlns:ds="http://schemas.openxmlformats.org/officeDocument/2006/customXml" ds:itemID="{B10132D0-393F-4E66-86AB-A7431910A3D0}">
  <ds:schemaRefs>
    <ds:schemaRef ds:uri="http://schemas.microsoft.com/sharepoint/v3/contenttype/forms"/>
  </ds:schemaRefs>
</ds:datastoreItem>
</file>

<file path=docMetadata/LabelInfo.xml><?xml version="1.0" encoding="utf-8"?>
<clbl:labelList xmlns:clbl="http://schemas.microsoft.com/office/2020/mipLabelMetadata">
  <clbl:label id="{ea60d57e-af5b-4752-ac57-3e4f28ca11dc}" enabled="1" method="Standard" siteId="{36da45f1-dd2c-4d1f-af13-5abe46b99921}" removed="0"/>
</clbl:labelList>
</file>

<file path=docProps/app.xml><?xml version="1.0" encoding="utf-8"?>
<Properties xmlns="http://schemas.openxmlformats.org/officeDocument/2006/extended-properties" xmlns:vt="http://schemas.openxmlformats.org/officeDocument/2006/docPropsVTypes">
  <TotalTime>0</TotalTime>
  <Words>634</Words>
  <Application>Microsoft Macintosh PowerPoint</Application>
  <PresentationFormat>ワイド画面</PresentationFormat>
  <Paragraphs>72</Paragraphs>
  <Slides>8</Slides>
  <Notes>8</Notes>
  <HiddenSlides>0</HiddenSlides>
  <MMClips>0</MMClips>
  <ScaleCrop>false</ScaleCrop>
  <HeadingPairs>
    <vt:vector size="10" baseType="variant">
      <vt:variant>
        <vt:lpstr>使用されているフォント</vt:lpstr>
      </vt:variant>
      <vt:variant>
        <vt:i4>5</vt:i4>
      </vt:variant>
      <vt:variant>
        <vt:lpstr>テーマ</vt:lpstr>
      </vt:variant>
      <vt:variant>
        <vt:i4>2</vt:i4>
      </vt:variant>
      <vt:variant>
        <vt:lpstr>埋め込まれた OLE サーバー</vt:lpstr>
      </vt:variant>
      <vt:variant>
        <vt:i4>1</vt:i4>
      </vt:variant>
      <vt:variant>
        <vt:lpstr>スライド タイトル</vt:lpstr>
      </vt:variant>
      <vt:variant>
        <vt:i4>8</vt:i4>
      </vt:variant>
      <vt:variant>
        <vt:lpstr>目的別スライド ショー</vt:lpstr>
      </vt:variant>
      <vt:variant>
        <vt:i4>1</vt:i4>
      </vt:variant>
    </vt:vector>
  </HeadingPairs>
  <TitlesOfParts>
    <vt:vector size="17" baseType="lpstr">
      <vt:lpstr>Meiryo UI</vt:lpstr>
      <vt:lpstr>Aptos</vt:lpstr>
      <vt:lpstr>Aptos Display</vt:lpstr>
      <vt:lpstr>Arial</vt:lpstr>
      <vt:lpstr>Trebuchet MS</vt:lpstr>
      <vt:lpstr>Office Theme</vt:lpstr>
      <vt:lpstr>1_Office Theme</vt:lpstr>
      <vt:lpstr>think-cellスライド</vt:lpstr>
      <vt:lpstr>NEDO懸賞金活用型 プログラム/ Beauty Visionary Awards</vt:lpstr>
      <vt:lpstr>サマリー</vt:lpstr>
      <vt:lpstr>PowerPoint プレゼンテーション</vt:lpstr>
      <vt:lpstr>2.化粧品産業の情報集約に関する現状課題</vt:lpstr>
      <vt:lpstr>3.開発予定のソリューション</vt:lpstr>
      <vt:lpstr>4. 実用化に向けたスケジュール・体制</vt:lpstr>
      <vt:lpstr>5.ビジネスプラン</vt:lpstr>
      <vt:lpstr>6.その他アピールポイント</vt:lpstr>
      <vt:lpstr>Format Guide Workshop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1</cp:revision>
  <dcterms:modified xsi:type="dcterms:W3CDTF">2026-04-27T06:29:02Z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0d5c4f4-7a29-4385-b7a5-afbe2154ae6f_SiteId">
    <vt:lpwstr>2dfb2f0b-4d21-4268-9559-72926144c918</vt:lpwstr>
  </property>
  <property fmtid="{D5CDD505-2E9C-101B-9397-08002B2CF9AE}" pid="3" name="MSIP_Label_b0d5c4f4-7a29-4385-b7a5-afbe2154ae6f_Method">
    <vt:lpwstr>Standard</vt:lpwstr>
  </property>
  <property fmtid="{D5CDD505-2E9C-101B-9397-08002B2CF9AE}" pid="4" name="MSIP_Label_b0d5c4f4-7a29-4385-b7a5-afbe2154ae6f_SetDate">
    <vt:lpwstr>2025-10-03T04:35:47Z</vt:lpwstr>
  </property>
  <property fmtid="{D5CDD505-2E9C-101B-9397-08002B2CF9AE}" pid="5" name="NXPowerLiteLastOptimized">
    <vt:lpwstr>66150172</vt:lpwstr>
  </property>
  <property fmtid="{D5CDD505-2E9C-101B-9397-08002B2CF9AE}" pid="6" name="NXPowerLiteVersion">
    <vt:lpwstr>D10.3.1</vt:lpwstr>
  </property>
  <property fmtid="{D5CDD505-2E9C-101B-9397-08002B2CF9AE}" pid="7" name="MediaServiceImageTags">
    <vt:lpwstr/>
  </property>
  <property fmtid="{D5CDD505-2E9C-101B-9397-08002B2CF9AE}" pid="8" name="MSIP_Label_b0d5c4f4-7a29-4385-b7a5-afbe2154ae6f_Name">
    <vt:lpwstr>Confidential</vt:lpwstr>
  </property>
  <property fmtid="{D5CDD505-2E9C-101B-9397-08002B2CF9AE}" pid="9" name="ContentTypeId">
    <vt:lpwstr>0x0101003DD35165BA2ED448962D2DDF2AB1C281</vt:lpwstr>
  </property>
  <property fmtid="{D5CDD505-2E9C-101B-9397-08002B2CF9AE}" pid="10" name="MSIP_Label_b0d5c4f4-7a29-4385-b7a5-afbe2154ae6f_Tag">
    <vt:lpwstr>10, 3, 0, 1</vt:lpwstr>
  </property>
  <property fmtid="{D5CDD505-2E9C-101B-9397-08002B2CF9AE}" pid="11" name="Template Name">
    <vt:lpwstr>16x9</vt:lpwstr>
  </property>
  <property fmtid="{D5CDD505-2E9C-101B-9397-08002B2CF9AE}" pid="12" name="MSIP_Label_b0d5c4f4-7a29-4385-b7a5-afbe2154ae6f_ActionId">
    <vt:lpwstr>083b0703-7562-4036-ba36-edbd438b0830</vt:lpwstr>
  </property>
  <property fmtid="{D5CDD505-2E9C-101B-9397-08002B2CF9AE}" pid="13" name="MSIP_Label_b0d5c4f4-7a29-4385-b7a5-afbe2154ae6f_Enabled">
    <vt:lpwstr>true</vt:lpwstr>
  </property>
  <property fmtid="{D5CDD505-2E9C-101B-9397-08002B2CF9AE}" pid="14" name="MSIP_Label_b0d5c4f4-7a29-4385-b7a5-afbe2154ae6f_ContentBits">
    <vt:lpwstr>0</vt:lpwstr>
  </property>
  <property fmtid="{D5CDD505-2E9C-101B-9397-08002B2CF9AE}" pid="15" name="NXPowerLiteSettings">
    <vt:lpwstr>B7000AA0054001</vt:lpwstr>
  </property>
  <property fmtid="{D5CDD505-2E9C-101B-9397-08002B2CF9AE}" pid="16" name="Format Name">
    <vt:lpwstr>Grid Format</vt:lpwstr>
  </property>
</Properties>
</file>